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5143500" cx="9144000"/>
  <p:notesSz cx="6858000" cy="9144000"/>
  <p:embeddedFontLst>
    <p:embeddedFont>
      <p:font typeface="Roboto Slab Light"/>
      <p:regular r:id="rId32"/>
      <p:bold r:id="rId33"/>
    </p:embeddedFont>
    <p:embeddedFont>
      <p:font typeface="Lobster"/>
      <p:regular r:id="rId34"/>
    </p:embeddedFont>
    <p:embeddedFont>
      <p:font typeface="Bebas Neue"/>
      <p:regular r:id="rId35"/>
    </p:embeddedFont>
    <p:embeddedFont>
      <p:font typeface="Overpass"/>
      <p:regular r:id="rId36"/>
      <p:bold r:id="rId37"/>
      <p:italic r:id="rId38"/>
      <p:boldItalic r:id="rId39"/>
    </p:embeddedFont>
    <p:embeddedFont>
      <p:font typeface="Fira Sans Extra Condensed Medium"/>
      <p:regular r:id="rId40"/>
      <p:bold r:id="rId41"/>
      <p:italic r:id="rId42"/>
      <p:boldItalic r:id="rId43"/>
    </p:embeddedFont>
    <p:embeddedFont>
      <p:font typeface="Acme"/>
      <p:regular r:id="rId44"/>
    </p:embeddedFont>
    <p:embeddedFont>
      <p:font typeface="Overpass ExtraLight"/>
      <p:regular r:id="rId45"/>
      <p:bold r:id="rId46"/>
      <p:italic r:id="rId47"/>
      <p:boldItalic r:id="rId48"/>
    </p:embeddedFont>
    <p:embeddedFont>
      <p:font typeface="Overpass Light"/>
      <p:regular r:id="rId49"/>
      <p:bold r:id="rId50"/>
      <p:italic r:id="rId51"/>
      <p:boldItalic r:id="rId52"/>
    </p:embeddedFont>
    <p:embeddedFont>
      <p:font typeface="Spectral Light"/>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57" roundtripDataSignature="AMtx7mjc7nqo9BL/uy70fJpIu0N6aqVSP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9F9DB5B-84CC-4D99-BD56-42820ABA9826}">
  <a:tblStyle styleId="{E9F9DB5B-84CC-4D99-BD56-42820ABA9826}"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FiraSansExtraCondensedMedium-regular.fntdata"/><Relationship Id="rId42" Type="http://schemas.openxmlformats.org/officeDocument/2006/relationships/font" Target="fonts/FiraSansExtraCondensedMedium-italic.fntdata"/><Relationship Id="rId41" Type="http://schemas.openxmlformats.org/officeDocument/2006/relationships/font" Target="fonts/FiraSansExtraCondensedMedium-bold.fntdata"/><Relationship Id="rId44" Type="http://schemas.openxmlformats.org/officeDocument/2006/relationships/font" Target="fonts/Acme-regular.fntdata"/><Relationship Id="rId43" Type="http://schemas.openxmlformats.org/officeDocument/2006/relationships/font" Target="fonts/FiraSansExtraCondensedMedium-boldItalic.fntdata"/><Relationship Id="rId46" Type="http://schemas.openxmlformats.org/officeDocument/2006/relationships/font" Target="fonts/OverpassExtraLight-bold.fntdata"/><Relationship Id="rId45" Type="http://schemas.openxmlformats.org/officeDocument/2006/relationships/font" Target="fonts/OverpassExtraLight-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OverpassExtraLight-boldItalic.fntdata"/><Relationship Id="rId47" Type="http://schemas.openxmlformats.org/officeDocument/2006/relationships/font" Target="fonts/OverpassExtraLight-italic.fntdata"/><Relationship Id="rId49" Type="http://schemas.openxmlformats.org/officeDocument/2006/relationships/font" Target="fonts/OverpassLight-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font" Target="fonts/RobotoSlabLight-bold.fntdata"/><Relationship Id="rId32" Type="http://schemas.openxmlformats.org/officeDocument/2006/relationships/font" Target="fonts/RobotoSlabLight-regular.fntdata"/><Relationship Id="rId35" Type="http://schemas.openxmlformats.org/officeDocument/2006/relationships/font" Target="fonts/BebasNeue-regular.fntdata"/><Relationship Id="rId34" Type="http://schemas.openxmlformats.org/officeDocument/2006/relationships/font" Target="fonts/Lobster-regular.fntdata"/><Relationship Id="rId37" Type="http://schemas.openxmlformats.org/officeDocument/2006/relationships/font" Target="fonts/Overpass-bold.fntdata"/><Relationship Id="rId36" Type="http://schemas.openxmlformats.org/officeDocument/2006/relationships/font" Target="fonts/Overpass-regular.fntdata"/><Relationship Id="rId39" Type="http://schemas.openxmlformats.org/officeDocument/2006/relationships/font" Target="fonts/Overpass-boldItalic.fntdata"/><Relationship Id="rId38" Type="http://schemas.openxmlformats.org/officeDocument/2006/relationships/font" Target="fonts/Overpass-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OverpassLight-italic.fntdata"/><Relationship Id="rId50" Type="http://schemas.openxmlformats.org/officeDocument/2006/relationships/font" Target="fonts/OverpassLight-bold.fntdata"/><Relationship Id="rId53" Type="http://schemas.openxmlformats.org/officeDocument/2006/relationships/font" Target="fonts/SpectralLight-regular.fntdata"/><Relationship Id="rId52" Type="http://schemas.openxmlformats.org/officeDocument/2006/relationships/font" Target="fonts/OverpassLight-boldItalic.fntdata"/><Relationship Id="rId11" Type="http://schemas.openxmlformats.org/officeDocument/2006/relationships/slide" Target="slides/slide6.xml"/><Relationship Id="rId55" Type="http://schemas.openxmlformats.org/officeDocument/2006/relationships/font" Target="fonts/SpectralLight-italic.fntdata"/><Relationship Id="rId10" Type="http://schemas.openxmlformats.org/officeDocument/2006/relationships/slide" Target="slides/slide5.xml"/><Relationship Id="rId54" Type="http://schemas.openxmlformats.org/officeDocument/2006/relationships/font" Target="fonts/SpectralLight-bold.fntdata"/><Relationship Id="rId13" Type="http://schemas.openxmlformats.org/officeDocument/2006/relationships/slide" Target="slides/slide8.xml"/><Relationship Id="rId57" Type="http://customschemas.google.com/relationships/presentationmetadata" Target="metadata"/><Relationship Id="rId12" Type="http://schemas.openxmlformats.org/officeDocument/2006/relationships/slide" Target="slides/slide7.xml"/><Relationship Id="rId56" Type="http://schemas.openxmlformats.org/officeDocument/2006/relationships/font" Target="fonts/SpectralLight-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3" name="Google Shape;24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0" name="Google Shape;320;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5" name="Google Shape;32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0" name="Google Shape;35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3" name="Google Shape;36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9" name="Google Shape;369;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Wanderer - male mimics blue tiger. Female mimics glassy tiger.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4" name="Google Shape;38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0" name="Google Shape;39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4" name="Google Shape;404;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1" name="Google Shape;411;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7" name="Google Shape;417;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1" name="Google Shape;25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This years theme being conservation of wetlands, we thought it best to come up with a presentation that would help us analyse the ecosystem of mytrhigrama (study area) and try to come up with ways to improve the ecosystem. We immediately thought of butterflies as they were natural indicators of a healthy ecosystem. This presentation is based on the idea to survey the most common pollinators, that are butterflies, present in the area and to come up with a conclusion about the healthiness/biodiversity of the ecosystem. If the results point to a fertile environment abundant with a variety of species of living organisms, like we expect it to, then we plan to come up with ideas to help urban cities such as banglore become slowly like Mytrhigrama. If the result says otherwise, then we plan to help make Mytrhigrama a luscious garden to provide a home to the many diverse organisms residing on earth today.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8" name="Google Shape;438;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4" name="Google Shape;444;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Beet web moth always sitting under the leaf.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6" name="Google Shape;456;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2" name="Google Shape;46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7" name="Google Shape;477;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3" name="Google Shape;483;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2" name="Google Shape;492;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 name="Google Shape;26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8" name="Google Shape;26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9" name="Google Shape;27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6" name="Google Shape;28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7" name="Google Shape;297;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 name="Google Shape;30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0" name="Google Shape;31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9"/>
          <p:cNvSpPr/>
          <p:nvPr/>
        </p:nvSpPr>
        <p:spPr>
          <a:xfrm>
            <a:off x="101550" y="106200"/>
            <a:ext cx="8940900" cy="4931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 name="Google Shape;10;p29"/>
          <p:cNvSpPr/>
          <p:nvPr/>
        </p:nvSpPr>
        <p:spPr>
          <a:xfrm>
            <a:off x="-94450" y="2571750"/>
            <a:ext cx="9308100" cy="25890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 name="Google Shape;11;p29"/>
          <p:cNvGrpSpPr/>
          <p:nvPr/>
        </p:nvGrpSpPr>
        <p:grpSpPr>
          <a:xfrm>
            <a:off x="103225" y="2571750"/>
            <a:ext cx="8940900" cy="2481600"/>
            <a:chOff x="103225" y="2571750"/>
            <a:chExt cx="8940900" cy="2481600"/>
          </a:xfrm>
        </p:grpSpPr>
        <p:cxnSp>
          <p:nvCxnSpPr>
            <p:cNvPr id="12" name="Google Shape;12;p29"/>
            <p:cNvCxnSpPr/>
            <p:nvPr/>
          </p:nvCxnSpPr>
          <p:spPr>
            <a:xfrm>
              <a:off x="103225" y="2571750"/>
              <a:ext cx="0" cy="2481600"/>
            </a:xfrm>
            <a:prstGeom prst="straightConnector1">
              <a:avLst/>
            </a:prstGeom>
            <a:noFill/>
            <a:ln cap="flat" cmpd="sng" w="19050">
              <a:solidFill>
                <a:schemeClr val="lt1"/>
              </a:solidFill>
              <a:prstDash val="solid"/>
              <a:round/>
              <a:headEnd len="sm" w="sm" type="none"/>
              <a:tailEnd len="sm" w="sm" type="none"/>
            </a:ln>
          </p:spPr>
        </p:cxnSp>
        <p:cxnSp>
          <p:nvCxnSpPr>
            <p:cNvPr id="13" name="Google Shape;13;p29"/>
            <p:cNvCxnSpPr/>
            <p:nvPr/>
          </p:nvCxnSpPr>
          <p:spPr>
            <a:xfrm>
              <a:off x="9044125" y="2571750"/>
              <a:ext cx="0" cy="2481600"/>
            </a:xfrm>
            <a:prstGeom prst="straightConnector1">
              <a:avLst/>
            </a:prstGeom>
            <a:noFill/>
            <a:ln cap="flat" cmpd="sng" w="19050">
              <a:solidFill>
                <a:schemeClr val="lt1"/>
              </a:solidFill>
              <a:prstDash val="solid"/>
              <a:round/>
              <a:headEnd len="sm" w="sm" type="none"/>
              <a:tailEnd len="sm" w="sm" type="none"/>
            </a:ln>
          </p:spPr>
        </p:cxnSp>
        <p:cxnSp>
          <p:nvCxnSpPr>
            <p:cNvPr id="14" name="Google Shape;14;p29"/>
            <p:cNvCxnSpPr/>
            <p:nvPr/>
          </p:nvCxnSpPr>
          <p:spPr>
            <a:xfrm>
              <a:off x="103225" y="5053350"/>
              <a:ext cx="8940900" cy="0"/>
            </a:xfrm>
            <a:prstGeom prst="straightConnector1">
              <a:avLst/>
            </a:prstGeom>
            <a:noFill/>
            <a:ln cap="flat" cmpd="sng" w="19050">
              <a:solidFill>
                <a:schemeClr val="lt1"/>
              </a:solidFill>
              <a:prstDash val="solid"/>
              <a:round/>
              <a:headEnd len="sm" w="sm" type="none"/>
              <a:tailEnd len="sm" w="sm" type="none"/>
            </a:ln>
          </p:spPr>
        </p:cxnSp>
      </p:grpSp>
      <p:sp>
        <p:nvSpPr>
          <p:cNvPr id="15" name="Google Shape;15;p29"/>
          <p:cNvSpPr txBox="1"/>
          <p:nvPr/>
        </p:nvSpPr>
        <p:spPr>
          <a:xfrm>
            <a:off x="4697175" y="1320225"/>
            <a:ext cx="3616800" cy="1782300"/>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000000"/>
              </a:buClr>
              <a:buSzPts val="6000"/>
              <a:buFont typeface="Arial"/>
              <a:buNone/>
            </a:pPr>
            <a:r>
              <a:t/>
            </a:r>
            <a:endParaRPr b="0" i="0" sz="6000" u="none" cap="none" strike="noStrike">
              <a:solidFill>
                <a:srgbClr val="000000"/>
              </a:solidFill>
              <a:latin typeface="Fira Sans Extra Condensed Medium"/>
              <a:ea typeface="Fira Sans Extra Condensed Medium"/>
              <a:cs typeface="Fira Sans Extra Condensed Medium"/>
              <a:sym typeface="Fira Sans Extra Condensed Medium"/>
            </a:endParaRPr>
          </a:p>
        </p:txBody>
      </p:sp>
      <p:sp>
        <p:nvSpPr>
          <p:cNvPr id="16" name="Google Shape;16;p29"/>
          <p:cNvSpPr txBox="1"/>
          <p:nvPr/>
        </p:nvSpPr>
        <p:spPr>
          <a:xfrm>
            <a:off x="5911825" y="2977800"/>
            <a:ext cx="2402100" cy="717000"/>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oboto Slab Light"/>
              <a:ea typeface="Roboto Slab Light"/>
              <a:cs typeface="Roboto Slab Light"/>
              <a:sym typeface="Roboto Slab Light"/>
            </a:endParaRPr>
          </a:p>
        </p:txBody>
      </p:sp>
      <p:sp>
        <p:nvSpPr>
          <p:cNvPr id="17" name="Google Shape;17;p29"/>
          <p:cNvSpPr txBox="1"/>
          <p:nvPr>
            <p:ph type="ctrTitle"/>
          </p:nvPr>
        </p:nvSpPr>
        <p:spPr>
          <a:xfrm>
            <a:off x="2194775" y="1457250"/>
            <a:ext cx="4754400" cy="2229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7200"/>
            </a:lvl1pPr>
            <a:lvl2pPr lvl="1" algn="l">
              <a:lnSpc>
                <a:spcPct val="100000"/>
              </a:lnSpc>
              <a:spcBef>
                <a:spcPts val="0"/>
              </a:spcBef>
              <a:spcAft>
                <a:spcPts val="0"/>
              </a:spcAft>
              <a:buClr>
                <a:srgbClr val="434343"/>
              </a:buClr>
              <a:buSzPts val="5200"/>
              <a:buNone/>
              <a:defRPr sz="5200">
                <a:solidFill>
                  <a:srgbClr val="434343"/>
                </a:solidFill>
              </a:defRPr>
            </a:lvl2pPr>
            <a:lvl3pPr lvl="2" algn="l">
              <a:lnSpc>
                <a:spcPct val="100000"/>
              </a:lnSpc>
              <a:spcBef>
                <a:spcPts val="0"/>
              </a:spcBef>
              <a:spcAft>
                <a:spcPts val="0"/>
              </a:spcAft>
              <a:buClr>
                <a:srgbClr val="434343"/>
              </a:buClr>
              <a:buSzPts val="5200"/>
              <a:buNone/>
              <a:defRPr sz="5200">
                <a:solidFill>
                  <a:srgbClr val="434343"/>
                </a:solidFill>
              </a:defRPr>
            </a:lvl3pPr>
            <a:lvl4pPr lvl="3" algn="l">
              <a:lnSpc>
                <a:spcPct val="100000"/>
              </a:lnSpc>
              <a:spcBef>
                <a:spcPts val="0"/>
              </a:spcBef>
              <a:spcAft>
                <a:spcPts val="0"/>
              </a:spcAft>
              <a:buClr>
                <a:srgbClr val="434343"/>
              </a:buClr>
              <a:buSzPts val="5200"/>
              <a:buNone/>
              <a:defRPr sz="5200">
                <a:solidFill>
                  <a:srgbClr val="434343"/>
                </a:solidFill>
              </a:defRPr>
            </a:lvl4pPr>
            <a:lvl5pPr lvl="4" algn="l">
              <a:lnSpc>
                <a:spcPct val="100000"/>
              </a:lnSpc>
              <a:spcBef>
                <a:spcPts val="0"/>
              </a:spcBef>
              <a:spcAft>
                <a:spcPts val="0"/>
              </a:spcAft>
              <a:buClr>
                <a:srgbClr val="434343"/>
              </a:buClr>
              <a:buSzPts val="5200"/>
              <a:buNone/>
              <a:defRPr sz="5200">
                <a:solidFill>
                  <a:srgbClr val="434343"/>
                </a:solidFill>
              </a:defRPr>
            </a:lvl5pPr>
            <a:lvl6pPr lvl="5" algn="l">
              <a:lnSpc>
                <a:spcPct val="100000"/>
              </a:lnSpc>
              <a:spcBef>
                <a:spcPts val="0"/>
              </a:spcBef>
              <a:spcAft>
                <a:spcPts val="0"/>
              </a:spcAft>
              <a:buClr>
                <a:srgbClr val="434343"/>
              </a:buClr>
              <a:buSzPts val="5200"/>
              <a:buNone/>
              <a:defRPr sz="5200">
                <a:solidFill>
                  <a:srgbClr val="434343"/>
                </a:solidFill>
              </a:defRPr>
            </a:lvl6pPr>
            <a:lvl7pPr lvl="6" algn="l">
              <a:lnSpc>
                <a:spcPct val="100000"/>
              </a:lnSpc>
              <a:spcBef>
                <a:spcPts val="0"/>
              </a:spcBef>
              <a:spcAft>
                <a:spcPts val="0"/>
              </a:spcAft>
              <a:buClr>
                <a:srgbClr val="434343"/>
              </a:buClr>
              <a:buSzPts val="5200"/>
              <a:buNone/>
              <a:defRPr sz="5200">
                <a:solidFill>
                  <a:srgbClr val="434343"/>
                </a:solidFill>
              </a:defRPr>
            </a:lvl7pPr>
            <a:lvl8pPr lvl="7" algn="l">
              <a:lnSpc>
                <a:spcPct val="100000"/>
              </a:lnSpc>
              <a:spcBef>
                <a:spcPts val="0"/>
              </a:spcBef>
              <a:spcAft>
                <a:spcPts val="0"/>
              </a:spcAft>
              <a:buClr>
                <a:srgbClr val="434343"/>
              </a:buClr>
              <a:buSzPts val="5200"/>
              <a:buNone/>
              <a:defRPr sz="5200">
                <a:solidFill>
                  <a:srgbClr val="434343"/>
                </a:solidFill>
              </a:defRPr>
            </a:lvl8pPr>
            <a:lvl9pPr lvl="8" algn="l">
              <a:lnSpc>
                <a:spcPct val="100000"/>
              </a:lnSpc>
              <a:spcBef>
                <a:spcPts val="0"/>
              </a:spcBef>
              <a:spcAft>
                <a:spcPts val="0"/>
              </a:spcAft>
              <a:buClr>
                <a:srgbClr val="434343"/>
              </a:buClr>
              <a:buSzPts val="5200"/>
              <a:buNone/>
              <a:defRPr sz="5200">
                <a:solidFill>
                  <a:srgbClr val="434343"/>
                </a:solidFill>
              </a:defRPr>
            </a:lvl9pPr>
          </a:lstStyle>
          <a:p/>
        </p:txBody>
      </p:sp>
      <p:sp>
        <p:nvSpPr>
          <p:cNvPr id="18" name="Google Shape;18;p29"/>
          <p:cNvSpPr txBox="1"/>
          <p:nvPr>
            <p:ph idx="1" type="subTitle"/>
          </p:nvPr>
        </p:nvSpPr>
        <p:spPr>
          <a:xfrm>
            <a:off x="2364775" y="3681600"/>
            <a:ext cx="4417800" cy="369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000000"/>
              </a:buClr>
              <a:buSzPts val="1800"/>
              <a:buNone/>
              <a:defRPr>
                <a:solidFill>
                  <a:schemeClr val="lt1"/>
                </a:solidFill>
                <a:latin typeface="Overpass Light"/>
                <a:ea typeface="Overpass Light"/>
                <a:cs typeface="Overpass Light"/>
                <a:sym typeface="Overpass Light"/>
              </a:defRPr>
            </a:lvl1pPr>
            <a:lvl2pPr lvl="1" algn="r">
              <a:lnSpc>
                <a:spcPct val="100000"/>
              </a:lnSpc>
              <a:spcBef>
                <a:spcPts val="0"/>
              </a:spcBef>
              <a:spcAft>
                <a:spcPts val="0"/>
              </a:spcAft>
              <a:buClr>
                <a:srgbClr val="434343"/>
              </a:buClr>
              <a:buSzPts val="2800"/>
              <a:buNone/>
              <a:defRPr sz="2800">
                <a:solidFill>
                  <a:srgbClr val="434343"/>
                </a:solidFill>
              </a:defRPr>
            </a:lvl2pPr>
            <a:lvl3pPr lvl="2" algn="r">
              <a:lnSpc>
                <a:spcPct val="100000"/>
              </a:lnSpc>
              <a:spcBef>
                <a:spcPts val="0"/>
              </a:spcBef>
              <a:spcAft>
                <a:spcPts val="0"/>
              </a:spcAft>
              <a:buClr>
                <a:srgbClr val="434343"/>
              </a:buClr>
              <a:buSzPts val="2800"/>
              <a:buNone/>
              <a:defRPr sz="2800">
                <a:solidFill>
                  <a:srgbClr val="434343"/>
                </a:solidFill>
              </a:defRPr>
            </a:lvl3pPr>
            <a:lvl4pPr lvl="3" algn="r">
              <a:lnSpc>
                <a:spcPct val="100000"/>
              </a:lnSpc>
              <a:spcBef>
                <a:spcPts val="0"/>
              </a:spcBef>
              <a:spcAft>
                <a:spcPts val="0"/>
              </a:spcAft>
              <a:buClr>
                <a:srgbClr val="434343"/>
              </a:buClr>
              <a:buSzPts val="2800"/>
              <a:buNone/>
              <a:defRPr sz="2800">
                <a:solidFill>
                  <a:srgbClr val="434343"/>
                </a:solidFill>
              </a:defRPr>
            </a:lvl4pPr>
            <a:lvl5pPr lvl="4" algn="r">
              <a:lnSpc>
                <a:spcPct val="100000"/>
              </a:lnSpc>
              <a:spcBef>
                <a:spcPts val="0"/>
              </a:spcBef>
              <a:spcAft>
                <a:spcPts val="0"/>
              </a:spcAft>
              <a:buClr>
                <a:srgbClr val="434343"/>
              </a:buClr>
              <a:buSzPts val="2800"/>
              <a:buNone/>
              <a:defRPr sz="2800">
                <a:solidFill>
                  <a:srgbClr val="434343"/>
                </a:solidFill>
              </a:defRPr>
            </a:lvl5pPr>
            <a:lvl6pPr lvl="5" algn="r">
              <a:lnSpc>
                <a:spcPct val="100000"/>
              </a:lnSpc>
              <a:spcBef>
                <a:spcPts val="0"/>
              </a:spcBef>
              <a:spcAft>
                <a:spcPts val="0"/>
              </a:spcAft>
              <a:buClr>
                <a:srgbClr val="434343"/>
              </a:buClr>
              <a:buSzPts val="2800"/>
              <a:buNone/>
              <a:defRPr sz="2800">
                <a:solidFill>
                  <a:srgbClr val="434343"/>
                </a:solidFill>
              </a:defRPr>
            </a:lvl6pPr>
            <a:lvl7pPr lvl="6" algn="r">
              <a:lnSpc>
                <a:spcPct val="100000"/>
              </a:lnSpc>
              <a:spcBef>
                <a:spcPts val="0"/>
              </a:spcBef>
              <a:spcAft>
                <a:spcPts val="0"/>
              </a:spcAft>
              <a:buClr>
                <a:srgbClr val="434343"/>
              </a:buClr>
              <a:buSzPts val="2800"/>
              <a:buNone/>
              <a:defRPr sz="2800">
                <a:solidFill>
                  <a:srgbClr val="434343"/>
                </a:solidFill>
              </a:defRPr>
            </a:lvl7pPr>
            <a:lvl8pPr lvl="7" algn="r">
              <a:lnSpc>
                <a:spcPct val="100000"/>
              </a:lnSpc>
              <a:spcBef>
                <a:spcPts val="0"/>
              </a:spcBef>
              <a:spcAft>
                <a:spcPts val="0"/>
              </a:spcAft>
              <a:buClr>
                <a:srgbClr val="434343"/>
              </a:buClr>
              <a:buSzPts val="2800"/>
              <a:buNone/>
              <a:defRPr sz="2800">
                <a:solidFill>
                  <a:srgbClr val="434343"/>
                </a:solidFill>
              </a:defRPr>
            </a:lvl8pPr>
            <a:lvl9pPr lvl="8" algn="r">
              <a:lnSpc>
                <a:spcPct val="100000"/>
              </a:lnSpc>
              <a:spcBef>
                <a:spcPts val="0"/>
              </a:spcBef>
              <a:spcAft>
                <a:spcPts val="0"/>
              </a:spcAft>
              <a:buClr>
                <a:srgbClr val="434343"/>
              </a:buClr>
              <a:buSzPts val="2800"/>
              <a:buNone/>
              <a:defRPr sz="2800">
                <a:solidFill>
                  <a:srgbClr val="434343"/>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7" name="Shape 57"/>
        <p:cNvGrpSpPr/>
        <p:nvPr/>
      </p:nvGrpSpPr>
      <p:grpSpPr>
        <a:xfrm>
          <a:off x="0" y="0"/>
          <a:ext cx="0" cy="0"/>
          <a:chOff x="0" y="0"/>
          <a:chExt cx="0" cy="0"/>
        </a:xfrm>
      </p:grpSpPr>
      <p:sp>
        <p:nvSpPr>
          <p:cNvPr id="58" name="Google Shape;58;p38"/>
          <p:cNvSpPr/>
          <p:nvPr/>
        </p:nvSpPr>
        <p:spPr>
          <a:xfrm>
            <a:off x="101550" y="106200"/>
            <a:ext cx="8940900" cy="4931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38"/>
          <p:cNvSpPr txBox="1"/>
          <p:nvPr>
            <p:ph idx="1" type="subTitle"/>
          </p:nvPr>
        </p:nvSpPr>
        <p:spPr>
          <a:xfrm>
            <a:off x="621563" y="1104775"/>
            <a:ext cx="7878300" cy="3621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250"/>
            </a:lvl1pPr>
            <a:lvl2pPr lvl="1" algn="l">
              <a:lnSpc>
                <a:spcPct val="100000"/>
              </a:lnSpc>
              <a:spcBef>
                <a:spcPts val="0"/>
              </a:spcBef>
              <a:spcAft>
                <a:spcPts val="0"/>
              </a:spcAft>
              <a:buSzPts val="1400"/>
              <a:buNone/>
              <a:defRPr sz="1250"/>
            </a:lvl2pPr>
            <a:lvl3pPr lvl="2" algn="l">
              <a:lnSpc>
                <a:spcPct val="100000"/>
              </a:lnSpc>
              <a:spcBef>
                <a:spcPts val="0"/>
              </a:spcBef>
              <a:spcAft>
                <a:spcPts val="0"/>
              </a:spcAft>
              <a:buSzPts val="1400"/>
              <a:buNone/>
              <a:defRPr sz="1250"/>
            </a:lvl3pPr>
            <a:lvl4pPr lvl="3" algn="l">
              <a:lnSpc>
                <a:spcPct val="100000"/>
              </a:lnSpc>
              <a:spcBef>
                <a:spcPts val="0"/>
              </a:spcBef>
              <a:spcAft>
                <a:spcPts val="0"/>
              </a:spcAft>
              <a:buSzPts val="1400"/>
              <a:buNone/>
              <a:defRPr sz="1250"/>
            </a:lvl4pPr>
            <a:lvl5pPr lvl="4" algn="l">
              <a:lnSpc>
                <a:spcPct val="100000"/>
              </a:lnSpc>
              <a:spcBef>
                <a:spcPts val="0"/>
              </a:spcBef>
              <a:spcAft>
                <a:spcPts val="0"/>
              </a:spcAft>
              <a:buSzPts val="1400"/>
              <a:buNone/>
              <a:defRPr sz="1250"/>
            </a:lvl5pPr>
            <a:lvl6pPr lvl="5" algn="l">
              <a:lnSpc>
                <a:spcPct val="100000"/>
              </a:lnSpc>
              <a:spcBef>
                <a:spcPts val="0"/>
              </a:spcBef>
              <a:spcAft>
                <a:spcPts val="0"/>
              </a:spcAft>
              <a:buSzPts val="1400"/>
              <a:buNone/>
              <a:defRPr sz="1250"/>
            </a:lvl6pPr>
            <a:lvl7pPr lvl="6" algn="l">
              <a:lnSpc>
                <a:spcPct val="100000"/>
              </a:lnSpc>
              <a:spcBef>
                <a:spcPts val="0"/>
              </a:spcBef>
              <a:spcAft>
                <a:spcPts val="0"/>
              </a:spcAft>
              <a:buSzPts val="1400"/>
              <a:buNone/>
              <a:defRPr sz="1250"/>
            </a:lvl7pPr>
            <a:lvl8pPr lvl="7" algn="l">
              <a:lnSpc>
                <a:spcPct val="100000"/>
              </a:lnSpc>
              <a:spcBef>
                <a:spcPts val="0"/>
              </a:spcBef>
              <a:spcAft>
                <a:spcPts val="0"/>
              </a:spcAft>
              <a:buSzPts val="1400"/>
              <a:buNone/>
              <a:defRPr sz="1250"/>
            </a:lvl8pPr>
            <a:lvl9pPr lvl="8" algn="l">
              <a:lnSpc>
                <a:spcPct val="100000"/>
              </a:lnSpc>
              <a:spcBef>
                <a:spcPts val="0"/>
              </a:spcBef>
              <a:spcAft>
                <a:spcPts val="0"/>
              </a:spcAft>
              <a:buSzPts val="1400"/>
              <a:buNone/>
              <a:defRPr sz="1250"/>
            </a:lvl9pPr>
          </a:lstStyle>
          <a:p/>
        </p:txBody>
      </p:sp>
      <p:sp>
        <p:nvSpPr>
          <p:cNvPr id="60" name="Google Shape;60;p38"/>
          <p:cNvSpPr txBox="1"/>
          <p:nvPr>
            <p:ph type="title"/>
          </p:nvPr>
        </p:nvSpPr>
        <p:spPr>
          <a:xfrm>
            <a:off x="625300" y="315813"/>
            <a:ext cx="7704000" cy="707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43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 4">
  <p:cSld name="CUSTOM_2_1_1">
    <p:spTree>
      <p:nvGrpSpPr>
        <p:cNvPr id="61" name="Shape 61"/>
        <p:cNvGrpSpPr/>
        <p:nvPr/>
      </p:nvGrpSpPr>
      <p:grpSpPr>
        <a:xfrm>
          <a:off x="0" y="0"/>
          <a:ext cx="0" cy="0"/>
          <a:chOff x="0" y="0"/>
          <a:chExt cx="0" cy="0"/>
        </a:xfrm>
      </p:grpSpPr>
      <p:sp>
        <p:nvSpPr>
          <p:cNvPr id="62" name="Google Shape;62;p39"/>
          <p:cNvSpPr/>
          <p:nvPr/>
        </p:nvSpPr>
        <p:spPr>
          <a:xfrm>
            <a:off x="101550" y="106200"/>
            <a:ext cx="8940900" cy="4931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39"/>
          <p:cNvSpPr/>
          <p:nvPr/>
        </p:nvSpPr>
        <p:spPr>
          <a:xfrm>
            <a:off x="0" y="2565177"/>
            <a:ext cx="9144000" cy="25716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64" name="Google Shape;64;p39"/>
          <p:cNvGrpSpPr/>
          <p:nvPr/>
        </p:nvGrpSpPr>
        <p:grpSpPr>
          <a:xfrm>
            <a:off x="101550" y="2565175"/>
            <a:ext cx="8941926" cy="2472300"/>
            <a:chOff x="101550" y="2565175"/>
            <a:chExt cx="8941926" cy="2472300"/>
          </a:xfrm>
        </p:grpSpPr>
        <p:cxnSp>
          <p:nvCxnSpPr>
            <p:cNvPr id="65" name="Google Shape;65;p39"/>
            <p:cNvCxnSpPr/>
            <p:nvPr/>
          </p:nvCxnSpPr>
          <p:spPr>
            <a:xfrm>
              <a:off x="102576" y="5037300"/>
              <a:ext cx="8940900" cy="0"/>
            </a:xfrm>
            <a:prstGeom prst="straightConnector1">
              <a:avLst/>
            </a:prstGeom>
            <a:noFill/>
            <a:ln cap="flat" cmpd="sng" w="19050">
              <a:solidFill>
                <a:schemeClr val="lt1"/>
              </a:solidFill>
              <a:prstDash val="solid"/>
              <a:round/>
              <a:headEnd len="sm" w="sm" type="none"/>
              <a:tailEnd len="sm" w="sm" type="none"/>
            </a:ln>
          </p:spPr>
        </p:cxnSp>
        <p:cxnSp>
          <p:nvCxnSpPr>
            <p:cNvPr id="66" name="Google Shape;66;p39"/>
            <p:cNvCxnSpPr/>
            <p:nvPr/>
          </p:nvCxnSpPr>
          <p:spPr>
            <a:xfrm>
              <a:off x="9042450" y="2565175"/>
              <a:ext cx="0" cy="2472300"/>
            </a:xfrm>
            <a:prstGeom prst="straightConnector1">
              <a:avLst/>
            </a:prstGeom>
            <a:noFill/>
            <a:ln cap="flat" cmpd="sng" w="19050">
              <a:solidFill>
                <a:schemeClr val="lt1"/>
              </a:solidFill>
              <a:prstDash val="solid"/>
              <a:round/>
              <a:headEnd len="sm" w="sm" type="none"/>
              <a:tailEnd len="sm" w="sm" type="none"/>
            </a:ln>
          </p:spPr>
        </p:cxnSp>
        <p:cxnSp>
          <p:nvCxnSpPr>
            <p:cNvPr id="67" name="Google Shape;67;p39"/>
            <p:cNvCxnSpPr/>
            <p:nvPr/>
          </p:nvCxnSpPr>
          <p:spPr>
            <a:xfrm>
              <a:off x="101550" y="2565175"/>
              <a:ext cx="0" cy="2472300"/>
            </a:xfrm>
            <a:prstGeom prst="straightConnector1">
              <a:avLst/>
            </a:prstGeom>
            <a:noFill/>
            <a:ln cap="flat" cmpd="sng" w="19050">
              <a:solidFill>
                <a:schemeClr val="lt1"/>
              </a:solidFill>
              <a:prstDash val="solid"/>
              <a:round/>
              <a:headEnd len="sm" w="sm" type="none"/>
              <a:tailEnd len="sm" w="sm" type="none"/>
            </a:ln>
          </p:spPr>
        </p:cxnSp>
      </p:grpSp>
      <p:sp>
        <p:nvSpPr>
          <p:cNvPr id="68" name="Google Shape;68;p39"/>
          <p:cNvSpPr txBox="1"/>
          <p:nvPr>
            <p:ph idx="1" type="subTitle"/>
          </p:nvPr>
        </p:nvSpPr>
        <p:spPr>
          <a:xfrm>
            <a:off x="656175" y="3176932"/>
            <a:ext cx="1763100" cy="914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1400">
                <a:solidFill>
                  <a:schemeClr val="lt1"/>
                </a:solidFill>
                <a:latin typeface="Overpass Light"/>
                <a:ea typeface="Overpass Light"/>
                <a:cs typeface="Overpass Light"/>
                <a:sym typeface="Overpass Light"/>
              </a:defRPr>
            </a:lvl1pPr>
            <a:lvl2pPr lvl="1" algn="ctr">
              <a:lnSpc>
                <a:spcPct val="100000"/>
              </a:lnSpc>
              <a:spcBef>
                <a:spcPts val="0"/>
              </a:spcBef>
              <a:spcAft>
                <a:spcPts val="0"/>
              </a:spcAft>
              <a:buSzPts val="1400"/>
              <a:buNone/>
              <a:defRPr sz="1400">
                <a:solidFill>
                  <a:schemeClr val="lt1"/>
                </a:solidFill>
              </a:defRPr>
            </a:lvl2pPr>
            <a:lvl3pPr lvl="2" algn="ctr">
              <a:lnSpc>
                <a:spcPct val="100000"/>
              </a:lnSpc>
              <a:spcBef>
                <a:spcPts val="0"/>
              </a:spcBef>
              <a:spcAft>
                <a:spcPts val="0"/>
              </a:spcAft>
              <a:buSzPts val="1400"/>
              <a:buNone/>
              <a:defRPr sz="1400">
                <a:solidFill>
                  <a:schemeClr val="lt1"/>
                </a:solidFill>
              </a:defRPr>
            </a:lvl3pPr>
            <a:lvl4pPr lvl="3" algn="ctr">
              <a:lnSpc>
                <a:spcPct val="100000"/>
              </a:lnSpc>
              <a:spcBef>
                <a:spcPts val="0"/>
              </a:spcBef>
              <a:spcAft>
                <a:spcPts val="0"/>
              </a:spcAft>
              <a:buSzPts val="1400"/>
              <a:buNone/>
              <a:defRPr sz="1400">
                <a:solidFill>
                  <a:schemeClr val="lt1"/>
                </a:solidFill>
              </a:defRPr>
            </a:lvl4pPr>
            <a:lvl5pPr lvl="4" algn="ctr">
              <a:lnSpc>
                <a:spcPct val="100000"/>
              </a:lnSpc>
              <a:spcBef>
                <a:spcPts val="0"/>
              </a:spcBef>
              <a:spcAft>
                <a:spcPts val="0"/>
              </a:spcAft>
              <a:buSzPts val="1400"/>
              <a:buNone/>
              <a:defRPr sz="1400">
                <a:solidFill>
                  <a:schemeClr val="lt1"/>
                </a:solidFill>
              </a:defRPr>
            </a:lvl5pPr>
            <a:lvl6pPr lvl="5" algn="ctr">
              <a:lnSpc>
                <a:spcPct val="100000"/>
              </a:lnSpc>
              <a:spcBef>
                <a:spcPts val="0"/>
              </a:spcBef>
              <a:spcAft>
                <a:spcPts val="0"/>
              </a:spcAft>
              <a:buSzPts val="1400"/>
              <a:buNone/>
              <a:defRPr sz="1400">
                <a:solidFill>
                  <a:schemeClr val="lt1"/>
                </a:solidFill>
              </a:defRPr>
            </a:lvl6pPr>
            <a:lvl7pPr lvl="6" algn="ctr">
              <a:lnSpc>
                <a:spcPct val="100000"/>
              </a:lnSpc>
              <a:spcBef>
                <a:spcPts val="0"/>
              </a:spcBef>
              <a:spcAft>
                <a:spcPts val="0"/>
              </a:spcAft>
              <a:buSzPts val="1400"/>
              <a:buNone/>
              <a:defRPr sz="1400">
                <a:solidFill>
                  <a:schemeClr val="lt1"/>
                </a:solidFill>
              </a:defRPr>
            </a:lvl7pPr>
            <a:lvl8pPr lvl="7" algn="ctr">
              <a:lnSpc>
                <a:spcPct val="100000"/>
              </a:lnSpc>
              <a:spcBef>
                <a:spcPts val="0"/>
              </a:spcBef>
              <a:spcAft>
                <a:spcPts val="0"/>
              </a:spcAft>
              <a:buSzPts val="1400"/>
              <a:buNone/>
              <a:defRPr sz="1400">
                <a:solidFill>
                  <a:schemeClr val="lt1"/>
                </a:solidFill>
              </a:defRPr>
            </a:lvl8pPr>
            <a:lvl9pPr lvl="8" algn="ctr">
              <a:lnSpc>
                <a:spcPct val="100000"/>
              </a:lnSpc>
              <a:spcBef>
                <a:spcPts val="0"/>
              </a:spcBef>
              <a:spcAft>
                <a:spcPts val="0"/>
              </a:spcAft>
              <a:buSzPts val="1400"/>
              <a:buNone/>
              <a:defRPr sz="1400">
                <a:solidFill>
                  <a:schemeClr val="lt1"/>
                </a:solidFill>
              </a:defRPr>
            </a:lvl9pPr>
          </a:lstStyle>
          <a:p/>
        </p:txBody>
      </p:sp>
      <p:sp>
        <p:nvSpPr>
          <p:cNvPr id="69" name="Google Shape;69;p39"/>
          <p:cNvSpPr txBox="1"/>
          <p:nvPr>
            <p:ph idx="2" type="subTitle"/>
          </p:nvPr>
        </p:nvSpPr>
        <p:spPr>
          <a:xfrm>
            <a:off x="2683325" y="3176932"/>
            <a:ext cx="1764900" cy="914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1500">
                <a:solidFill>
                  <a:schemeClr val="lt2"/>
                </a:solidFill>
                <a:latin typeface="Overpass Light"/>
                <a:ea typeface="Overpass Light"/>
                <a:cs typeface="Overpass Light"/>
                <a:sym typeface="Overpass Light"/>
              </a:defRPr>
            </a:lvl1pPr>
            <a:lvl2pPr lvl="1" algn="ctr">
              <a:lnSpc>
                <a:spcPct val="100000"/>
              </a:lnSpc>
              <a:spcBef>
                <a:spcPts val="0"/>
              </a:spcBef>
              <a:spcAft>
                <a:spcPts val="0"/>
              </a:spcAft>
              <a:buSzPts val="1400"/>
              <a:buNone/>
              <a:defRPr sz="1500">
                <a:solidFill>
                  <a:schemeClr val="lt2"/>
                </a:solidFill>
              </a:defRPr>
            </a:lvl2pPr>
            <a:lvl3pPr lvl="2" algn="ctr">
              <a:lnSpc>
                <a:spcPct val="100000"/>
              </a:lnSpc>
              <a:spcBef>
                <a:spcPts val="0"/>
              </a:spcBef>
              <a:spcAft>
                <a:spcPts val="0"/>
              </a:spcAft>
              <a:buSzPts val="1400"/>
              <a:buNone/>
              <a:defRPr sz="1500">
                <a:solidFill>
                  <a:schemeClr val="lt2"/>
                </a:solidFill>
              </a:defRPr>
            </a:lvl3pPr>
            <a:lvl4pPr lvl="3" algn="ctr">
              <a:lnSpc>
                <a:spcPct val="100000"/>
              </a:lnSpc>
              <a:spcBef>
                <a:spcPts val="0"/>
              </a:spcBef>
              <a:spcAft>
                <a:spcPts val="0"/>
              </a:spcAft>
              <a:buSzPts val="1400"/>
              <a:buNone/>
              <a:defRPr sz="1500">
                <a:solidFill>
                  <a:schemeClr val="lt2"/>
                </a:solidFill>
              </a:defRPr>
            </a:lvl4pPr>
            <a:lvl5pPr lvl="4" algn="ctr">
              <a:lnSpc>
                <a:spcPct val="100000"/>
              </a:lnSpc>
              <a:spcBef>
                <a:spcPts val="0"/>
              </a:spcBef>
              <a:spcAft>
                <a:spcPts val="0"/>
              </a:spcAft>
              <a:buSzPts val="1400"/>
              <a:buNone/>
              <a:defRPr sz="1500">
                <a:solidFill>
                  <a:schemeClr val="lt2"/>
                </a:solidFill>
              </a:defRPr>
            </a:lvl5pPr>
            <a:lvl6pPr lvl="5" algn="ctr">
              <a:lnSpc>
                <a:spcPct val="100000"/>
              </a:lnSpc>
              <a:spcBef>
                <a:spcPts val="0"/>
              </a:spcBef>
              <a:spcAft>
                <a:spcPts val="0"/>
              </a:spcAft>
              <a:buSzPts val="1400"/>
              <a:buNone/>
              <a:defRPr sz="1500">
                <a:solidFill>
                  <a:schemeClr val="lt2"/>
                </a:solidFill>
              </a:defRPr>
            </a:lvl6pPr>
            <a:lvl7pPr lvl="6" algn="ctr">
              <a:lnSpc>
                <a:spcPct val="100000"/>
              </a:lnSpc>
              <a:spcBef>
                <a:spcPts val="0"/>
              </a:spcBef>
              <a:spcAft>
                <a:spcPts val="0"/>
              </a:spcAft>
              <a:buSzPts val="1400"/>
              <a:buNone/>
              <a:defRPr sz="1500">
                <a:solidFill>
                  <a:schemeClr val="lt2"/>
                </a:solidFill>
              </a:defRPr>
            </a:lvl7pPr>
            <a:lvl8pPr lvl="7" algn="ctr">
              <a:lnSpc>
                <a:spcPct val="100000"/>
              </a:lnSpc>
              <a:spcBef>
                <a:spcPts val="0"/>
              </a:spcBef>
              <a:spcAft>
                <a:spcPts val="0"/>
              </a:spcAft>
              <a:buSzPts val="1400"/>
              <a:buNone/>
              <a:defRPr sz="1500">
                <a:solidFill>
                  <a:schemeClr val="lt2"/>
                </a:solidFill>
              </a:defRPr>
            </a:lvl8pPr>
            <a:lvl9pPr lvl="8" algn="ctr">
              <a:lnSpc>
                <a:spcPct val="100000"/>
              </a:lnSpc>
              <a:spcBef>
                <a:spcPts val="0"/>
              </a:spcBef>
              <a:spcAft>
                <a:spcPts val="0"/>
              </a:spcAft>
              <a:buSzPts val="1400"/>
              <a:buNone/>
              <a:defRPr sz="1500">
                <a:solidFill>
                  <a:schemeClr val="lt2"/>
                </a:solidFill>
              </a:defRPr>
            </a:lvl9pPr>
          </a:lstStyle>
          <a:p/>
        </p:txBody>
      </p:sp>
      <p:sp>
        <p:nvSpPr>
          <p:cNvPr id="70" name="Google Shape;70;p39"/>
          <p:cNvSpPr txBox="1"/>
          <p:nvPr>
            <p:ph idx="3" type="subTitle"/>
          </p:nvPr>
        </p:nvSpPr>
        <p:spPr>
          <a:xfrm>
            <a:off x="6725625" y="3176932"/>
            <a:ext cx="1764900" cy="914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1500">
                <a:solidFill>
                  <a:schemeClr val="lt2"/>
                </a:solidFill>
                <a:latin typeface="Overpass Light"/>
                <a:ea typeface="Overpass Light"/>
                <a:cs typeface="Overpass Light"/>
                <a:sym typeface="Overpass Light"/>
              </a:defRPr>
            </a:lvl1pPr>
            <a:lvl2pPr lvl="1" algn="ctr">
              <a:lnSpc>
                <a:spcPct val="100000"/>
              </a:lnSpc>
              <a:spcBef>
                <a:spcPts val="0"/>
              </a:spcBef>
              <a:spcAft>
                <a:spcPts val="0"/>
              </a:spcAft>
              <a:buSzPts val="1400"/>
              <a:buNone/>
              <a:defRPr sz="1500">
                <a:solidFill>
                  <a:schemeClr val="lt2"/>
                </a:solidFill>
              </a:defRPr>
            </a:lvl2pPr>
            <a:lvl3pPr lvl="2" algn="ctr">
              <a:lnSpc>
                <a:spcPct val="100000"/>
              </a:lnSpc>
              <a:spcBef>
                <a:spcPts val="0"/>
              </a:spcBef>
              <a:spcAft>
                <a:spcPts val="0"/>
              </a:spcAft>
              <a:buSzPts val="1400"/>
              <a:buNone/>
              <a:defRPr sz="1500">
                <a:solidFill>
                  <a:schemeClr val="lt2"/>
                </a:solidFill>
              </a:defRPr>
            </a:lvl3pPr>
            <a:lvl4pPr lvl="3" algn="ctr">
              <a:lnSpc>
                <a:spcPct val="100000"/>
              </a:lnSpc>
              <a:spcBef>
                <a:spcPts val="0"/>
              </a:spcBef>
              <a:spcAft>
                <a:spcPts val="0"/>
              </a:spcAft>
              <a:buSzPts val="1400"/>
              <a:buNone/>
              <a:defRPr sz="1500">
                <a:solidFill>
                  <a:schemeClr val="lt2"/>
                </a:solidFill>
              </a:defRPr>
            </a:lvl4pPr>
            <a:lvl5pPr lvl="4" algn="ctr">
              <a:lnSpc>
                <a:spcPct val="100000"/>
              </a:lnSpc>
              <a:spcBef>
                <a:spcPts val="0"/>
              </a:spcBef>
              <a:spcAft>
                <a:spcPts val="0"/>
              </a:spcAft>
              <a:buSzPts val="1400"/>
              <a:buNone/>
              <a:defRPr sz="1500">
                <a:solidFill>
                  <a:schemeClr val="lt2"/>
                </a:solidFill>
              </a:defRPr>
            </a:lvl5pPr>
            <a:lvl6pPr lvl="5" algn="ctr">
              <a:lnSpc>
                <a:spcPct val="100000"/>
              </a:lnSpc>
              <a:spcBef>
                <a:spcPts val="0"/>
              </a:spcBef>
              <a:spcAft>
                <a:spcPts val="0"/>
              </a:spcAft>
              <a:buSzPts val="1400"/>
              <a:buNone/>
              <a:defRPr sz="1500">
                <a:solidFill>
                  <a:schemeClr val="lt2"/>
                </a:solidFill>
              </a:defRPr>
            </a:lvl6pPr>
            <a:lvl7pPr lvl="6" algn="ctr">
              <a:lnSpc>
                <a:spcPct val="100000"/>
              </a:lnSpc>
              <a:spcBef>
                <a:spcPts val="0"/>
              </a:spcBef>
              <a:spcAft>
                <a:spcPts val="0"/>
              </a:spcAft>
              <a:buSzPts val="1400"/>
              <a:buNone/>
              <a:defRPr sz="1500">
                <a:solidFill>
                  <a:schemeClr val="lt2"/>
                </a:solidFill>
              </a:defRPr>
            </a:lvl7pPr>
            <a:lvl8pPr lvl="7" algn="ctr">
              <a:lnSpc>
                <a:spcPct val="100000"/>
              </a:lnSpc>
              <a:spcBef>
                <a:spcPts val="0"/>
              </a:spcBef>
              <a:spcAft>
                <a:spcPts val="0"/>
              </a:spcAft>
              <a:buSzPts val="1400"/>
              <a:buNone/>
              <a:defRPr sz="1500">
                <a:solidFill>
                  <a:schemeClr val="lt2"/>
                </a:solidFill>
              </a:defRPr>
            </a:lvl8pPr>
            <a:lvl9pPr lvl="8" algn="ctr">
              <a:lnSpc>
                <a:spcPct val="100000"/>
              </a:lnSpc>
              <a:spcBef>
                <a:spcPts val="0"/>
              </a:spcBef>
              <a:spcAft>
                <a:spcPts val="0"/>
              </a:spcAft>
              <a:buSzPts val="1400"/>
              <a:buNone/>
              <a:defRPr sz="1500">
                <a:solidFill>
                  <a:schemeClr val="lt2"/>
                </a:solidFill>
              </a:defRPr>
            </a:lvl9pPr>
          </a:lstStyle>
          <a:p/>
        </p:txBody>
      </p:sp>
      <p:sp>
        <p:nvSpPr>
          <p:cNvPr id="71" name="Google Shape;71;p39"/>
          <p:cNvSpPr txBox="1"/>
          <p:nvPr>
            <p:ph idx="4" type="subTitle"/>
          </p:nvPr>
        </p:nvSpPr>
        <p:spPr>
          <a:xfrm>
            <a:off x="4710283" y="3176932"/>
            <a:ext cx="1764900" cy="914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1400">
                <a:solidFill>
                  <a:schemeClr val="lt1"/>
                </a:solidFill>
                <a:latin typeface="Overpass Light"/>
                <a:ea typeface="Overpass Light"/>
                <a:cs typeface="Overpass Light"/>
                <a:sym typeface="Overpass Light"/>
              </a:defRPr>
            </a:lvl1pPr>
            <a:lvl2pPr lvl="1" algn="ctr">
              <a:lnSpc>
                <a:spcPct val="100000"/>
              </a:lnSpc>
              <a:spcBef>
                <a:spcPts val="0"/>
              </a:spcBef>
              <a:spcAft>
                <a:spcPts val="0"/>
              </a:spcAft>
              <a:buSzPts val="1400"/>
              <a:buNone/>
              <a:defRPr sz="1400">
                <a:solidFill>
                  <a:schemeClr val="lt1"/>
                </a:solidFill>
              </a:defRPr>
            </a:lvl2pPr>
            <a:lvl3pPr lvl="2" algn="ctr">
              <a:lnSpc>
                <a:spcPct val="100000"/>
              </a:lnSpc>
              <a:spcBef>
                <a:spcPts val="0"/>
              </a:spcBef>
              <a:spcAft>
                <a:spcPts val="0"/>
              </a:spcAft>
              <a:buSzPts val="1400"/>
              <a:buNone/>
              <a:defRPr sz="1400">
                <a:solidFill>
                  <a:schemeClr val="lt1"/>
                </a:solidFill>
              </a:defRPr>
            </a:lvl3pPr>
            <a:lvl4pPr lvl="3" algn="ctr">
              <a:lnSpc>
                <a:spcPct val="100000"/>
              </a:lnSpc>
              <a:spcBef>
                <a:spcPts val="0"/>
              </a:spcBef>
              <a:spcAft>
                <a:spcPts val="0"/>
              </a:spcAft>
              <a:buSzPts val="1400"/>
              <a:buNone/>
              <a:defRPr sz="1400">
                <a:solidFill>
                  <a:schemeClr val="lt1"/>
                </a:solidFill>
              </a:defRPr>
            </a:lvl4pPr>
            <a:lvl5pPr lvl="4" algn="ctr">
              <a:lnSpc>
                <a:spcPct val="100000"/>
              </a:lnSpc>
              <a:spcBef>
                <a:spcPts val="0"/>
              </a:spcBef>
              <a:spcAft>
                <a:spcPts val="0"/>
              </a:spcAft>
              <a:buSzPts val="1400"/>
              <a:buNone/>
              <a:defRPr sz="1400">
                <a:solidFill>
                  <a:schemeClr val="lt1"/>
                </a:solidFill>
              </a:defRPr>
            </a:lvl5pPr>
            <a:lvl6pPr lvl="5" algn="ctr">
              <a:lnSpc>
                <a:spcPct val="100000"/>
              </a:lnSpc>
              <a:spcBef>
                <a:spcPts val="0"/>
              </a:spcBef>
              <a:spcAft>
                <a:spcPts val="0"/>
              </a:spcAft>
              <a:buSzPts val="1400"/>
              <a:buNone/>
              <a:defRPr sz="1400">
                <a:solidFill>
                  <a:schemeClr val="lt1"/>
                </a:solidFill>
              </a:defRPr>
            </a:lvl6pPr>
            <a:lvl7pPr lvl="6" algn="ctr">
              <a:lnSpc>
                <a:spcPct val="100000"/>
              </a:lnSpc>
              <a:spcBef>
                <a:spcPts val="0"/>
              </a:spcBef>
              <a:spcAft>
                <a:spcPts val="0"/>
              </a:spcAft>
              <a:buSzPts val="1400"/>
              <a:buNone/>
              <a:defRPr sz="1400">
                <a:solidFill>
                  <a:schemeClr val="lt1"/>
                </a:solidFill>
              </a:defRPr>
            </a:lvl7pPr>
            <a:lvl8pPr lvl="7" algn="ctr">
              <a:lnSpc>
                <a:spcPct val="100000"/>
              </a:lnSpc>
              <a:spcBef>
                <a:spcPts val="0"/>
              </a:spcBef>
              <a:spcAft>
                <a:spcPts val="0"/>
              </a:spcAft>
              <a:buSzPts val="1400"/>
              <a:buNone/>
              <a:defRPr sz="1400">
                <a:solidFill>
                  <a:schemeClr val="lt1"/>
                </a:solidFill>
              </a:defRPr>
            </a:lvl8pPr>
            <a:lvl9pPr lvl="8" algn="ctr">
              <a:lnSpc>
                <a:spcPct val="100000"/>
              </a:lnSpc>
              <a:spcBef>
                <a:spcPts val="0"/>
              </a:spcBef>
              <a:spcAft>
                <a:spcPts val="0"/>
              </a:spcAft>
              <a:buSzPts val="1400"/>
              <a:buNone/>
              <a:defRPr sz="1400">
                <a:solidFill>
                  <a:schemeClr val="lt1"/>
                </a:solidFill>
              </a:defRPr>
            </a:lvl9pPr>
          </a:lstStyle>
          <a:p/>
        </p:txBody>
      </p:sp>
      <p:sp>
        <p:nvSpPr>
          <p:cNvPr id="72" name="Google Shape;72;p39"/>
          <p:cNvSpPr txBox="1"/>
          <p:nvPr>
            <p:ph type="title"/>
          </p:nvPr>
        </p:nvSpPr>
        <p:spPr>
          <a:xfrm>
            <a:off x="1782363" y="321150"/>
            <a:ext cx="5580300" cy="634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43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bg>
      <p:bgPr>
        <a:solidFill>
          <a:schemeClr val="dk1"/>
        </a:solidFill>
      </p:bgPr>
    </p:bg>
    <p:spTree>
      <p:nvGrpSpPr>
        <p:cNvPr id="73" name="Shape 73"/>
        <p:cNvGrpSpPr/>
        <p:nvPr/>
      </p:nvGrpSpPr>
      <p:grpSpPr>
        <a:xfrm>
          <a:off x="0" y="0"/>
          <a:ext cx="0" cy="0"/>
          <a:chOff x="0" y="0"/>
          <a:chExt cx="0" cy="0"/>
        </a:xfrm>
      </p:grpSpPr>
      <p:sp>
        <p:nvSpPr>
          <p:cNvPr id="74" name="Google Shape;74;p40"/>
          <p:cNvSpPr/>
          <p:nvPr/>
        </p:nvSpPr>
        <p:spPr>
          <a:xfrm>
            <a:off x="101550" y="106200"/>
            <a:ext cx="8940900" cy="4931100"/>
          </a:xfrm>
          <a:prstGeom prst="rect">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40"/>
          <p:cNvSpPr txBox="1"/>
          <p:nvPr>
            <p:ph type="title"/>
          </p:nvPr>
        </p:nvSpPr>
        <p:spPr>
          <a:xfrm>
            <a:off x="625300" y="323675"/>
            <a:ext cx="7805400" cy="641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43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6">
  <p:cSld name="TITLE_ONLY_1_1">
    <p:bg>
      <p:bgPr>
        <a:solidFill>
          <a:schemeClr val="dk1"/>
        </a:solidFill>
      </p:bgPr>
    </p:bg>
    <p:spTree>
      <p:nvGrpSpPr>
        <p:cNvPr id="76" name="Shape 76"/>
        <p:cNvGrpSpPr/>
        <p:nvPr/>
      </p:nvGrpSpPr>
      <p:grpSpPr>
        <a:xfrm>
          <a:off x="0" y="0"/>
          <a:ext cx="0" cy="0"/>
          <a:chOff x="0" y="0"/>
          <a:chExt cx="0" cy="0"/>
        </a:xfrm>
      </p:grpSpPr>
      <p:sp>
        <p:nvSpPr>
          <p:cNvPr id="77" name="Google Shape;77;p41"/>
          <p:cNvSpPr/>
          <p:nvPr/>
        </p:nvSpPr>
        <p:spPr>
          <a:xfrm>
            <a:off x="101550" y="106200"/>
            <a:ext cx="8940900" cy="4931100"/>
          </a:xfrm>
          <a:prstGeom prst="rect">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41"/>
          <p:cNvSpPr txBox="1"/>
          <p:nvPr>
            <p:ph type="title"/>
          </p:nvPr>
        </p:nvSpPr>
        <p:spPr>
          <a:xfrm>
            <a:off x="4876902" y="1200650"/>
            <a:ext cx="31767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43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9" name="Shape 79"/>
        <p:cNvGrpSpPr/>
        <p:nvPr/>
      </p:nvGrpSpPr>
      <p:grpSpPr>
        <a:xfrm>
          <a:off x="0" y="0"/>
          <a:ext cx="0" cy="0"/>
          <a:chOff x="0" y="0"/>
          <a:chExt cx="0" cy="0"/>
        </a:xfrm>
      </p:grpSpPr>
      <p:sp>
        <p:nvSpPr>
          <p:cNvPr id="80" name="Google Shape;80;p42"/>
          <p:cNvSpPr/>
          <p:nvPr/>
        </p:nvSpPr>
        <p:spPr>
          <a:xfrm>
            <a:off x="101550" y="106200"/>
            <a:ext cx="8940900" cy="4931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42"/>
          <p:cNvSpPr/>
          <p:nvPr/>
        </p:nvSpPr>
        <p:spPr>
          <a:xfrm>
            <a:off x="3740500" y="1865638"/>
            <a:ext cx="5473200" cy="11364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2" name="Google Shape;82;p42"/>
          <p:cNvCxnSpPr/>
          <p:nvPr/>
        </p:nvCxnSpPr>
        <p:spPr>
          <a:xfrm>
            <a:off x="9042625" y="1877800"/>
            <a:ext cx="2400" cy="1112100"/>
          </a:xfrm>
          <a:prstGeom prst="straightConnector1">
            <a:avLst/>
          </a:prstGeom>
          <a:noFill/>
          <a:ln cap="flat" cmpd="sng" w="19050">
            <a:solidFill>
              <a:schemeClr val="lt1"/>
            </a:solidFill>
            <a:prstDash val="solid"/>
            <a:round/>
            <a:headEnd len="sm" w="sm" type="none"/>
            <a:tailEnd len="sm" w="sm" type="none"/>
          </a:ln>
        </p:spPr>
      </p:cxnSp>
      <p:sp>
        <p:nvSpPr>
          <p:cNvPr id="83" name="Google Shape;83;p42"/>
          <p:cNvSpPr txBox="1"/>
          <p:nvPr>
            <p:ph type="title"/>
          </p:nvPr>
        </p:nvSpPr>
        <p:spPr>
          <a:xfrm>
            <a:off x="2052200" y="2001425"/>
            <a:ext cx="1663200" cy="935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2000"/>
              <a:buNone/>
              <a:defRPr sz="10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84" name="Google Shape;84;p42"/>
          <p:cNvSpPr txBox="1"/>
          <p:nvPr>
            <p:ph idx="2" type="title"/>
          </p:nvPr>
        </p:nvSpPr>
        <p:spPr>
          <a:xfrm>
            <a:off x="4454300" y="1753298"/>
            <a:ext cx="4321500" cy="123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600"/>
              <a:buFont typeface="Overpass"/>
              <a:buNone/>
              <a:defRPr b="1" sz="9600">
                <a:solidFill>
                  <a:schemeClr val="lt1"/>
                </a:solidFill>
              </a:defRPr>
            </a:lvl1pPr>
            <a:lvl2pPr lvl="1" algn="l">
              <a:lnSpc>
                <a:spcPct val="100000"/>
              </a:lnSpc>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2pPr>
            <a:lvl3pPr lvl="2" algn="l">
              <a:lnSpc>
                <a:spcPct val="100000"/>
              </a:lnSpc>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3pPr>
            <a:lvl4pPr lvl="3" algn="l">
              <a:lnSpc>
                <a:spcPct val="100000"/>
              </a:lnSpc>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4pPr>
            <a:lvl5pPr lvl="4" algn="l">
              <a:lnSpc>
                <a:spcPct val="100000"/>
              </a:lnSpc>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5pPr>
            <a:lvl6pPr lvl="5" algn="l">
              <a:lnSpc>
                <a:spcPct val="100000"/>
              </a:lnSpc>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6pPr>
            <a:lvl7pPr lvl="6" algn="l">
              <a:lnSpc>
                <a:spcPct val="100000"/>
              </a:lnSpc>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7pPr>
            <a:lvl8pPr lvl="7" algn="l">
              <a:lnSpc>
                <a:spcPct val="100000"/>
              </a:lnSpc>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8pPr>
            <a:lvl9pPr lvl="8" algn="l">
              <a:lnSpc>
                <a:spcPct val="100000"/>
              </a:lnSpc>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9pPr>
          </a:lstStyle>
          <a:p/>
        </p:txBody>
      </p:sp>
      <p:sp>
        <p:nvSpPr>
          <p:cNvPr id="85" name="Google Shape;85;p42"/>
          <p:cNvSpPr txBox="1"/>
          <p:nvPr>
            <p:ph idx="1" type="subTitle"/>
          </p:nvPr>
        </p:nvSpPr>
        <p:spPr>
          <a:xfrm>
            <a:off x="4468205" y="3131645"/>
            <a:ext cx="3834000" cy="633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6" name="Shape 86"/>
        <p:cNvGrpSpPr/>
        <p:nvPr/>
      </p:nvGrpSpPr>
      <p:grpSpPr>
        <a:xfrm>
          <a:off x="0" y="0"/>
          <a:ext cx="0" cy="0"/>
          <a:chOff x="0" y="0"/>
          <a:chExt cx="0" cy="0"/>
        </a:xfrm>
      </p:grpSpPr>
      <p:sp>
        <p:nvSpPr>
          <p:cNvPr id="87" name="Google Shape;87;p43"/>
          <p:cNvSpPr/>
          <p:nvPr/>
        </p:nvSpPr>
        <p:spPr>
          <a:xfrm>
            <a:off x="101550" y="106200"/>
            <a:ext cx="8940900" cy="4931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43"/>
          <p:cNvSpPr/>
          <p:nvPr/>
        </p:nvSpPr>
        <p:spPr>
          <a:xfrm>
            <a:off x="3189572" y="-61450"/>
            <a:ext cx="6166500" cy="52509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43"/>
          <p:cNvSpPr txBox="1"/>
          <p:nvPr>
            <p:ph type="title"/>
          </p:nvPr>
        </p:nvSpPr>
        <p:spPr>
          <a:xfrm>
            <a:off x="233850" y="1794300"/>
            <a:ext cx="2782800" cy="1554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43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0" name="Google Shape;90;p43"/>
          <p:cNvSpPr txBox="1"/>
          <p:nvPr>
            <p:ph idx="1" type="subTitle"/>
          </p:nvPr>
        </p:nvSpPr>
        <p:spPr>
          <a:xfrm>
            <a:off x="4153278" y="3146801"/>
            <a:ext cx="1837800" cy="3099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800"/>
              <a:buNone/>
              <a:defRPr b="1" sz="2200">
                <a:solidFill>
                  <a:schemeClr val="lt1"/>
                </a:solidFill>
                <a:latin typeface="Bebas Neue"/>
                <a:ea typeface="Bebas Neue"/>
                <a:cs typeface="Bebas Neue"/>
                <a:sym typeface="Bebas Neue"/>
              </a:defRPr>
            </a:lvl1pPr>
            <a:lvl2pPr lvl="1" algn="r">
              <a:lnSpc>
                <a:spcPct val="100000"/>
              </a:lnSpc>
              <a:spcBef>
                <a:spcPts val="0"/>
              </a:spcBef>
              <a:spcAft>
                <a:spcPts val="0"/>
              </a:spcAft>
              <a:buSzPts val="1400"/>
              <a:buNone/>
              <a:defRPr b="1" sz="2200">
                <a:solidFill>
                  <a:schemeClr val="lt1"/>
                </a:solidFill>
                <a:latin typeface="Bebas Neue"/>
                <a:ea typeface="Bebas Neue"/>
                <a:cs typeface="Bebas Neue"/>
                <a:sym typeface="Bebas Neue"/>
              </a:defRPr>
            </a:lvl2pPr>
            <a:lvl3pPr lvl="2" algn="r">
              <a:lnSpc>
                <a:spcPct val="100000"/>
              </a:lnSpc>
              <a:spcBef>
                <a:spcPts val="0"/>
              </a:spcBef>
              <a:spcAft>
                <a:spcPts val="0"/>
              </a:spcAft>
              <a:buSzPts val="1400"/>
              <a:buNone/>
              <a:defRPr b="1" sz="2200">
                <a:solidFill>
                  <a:schemeClr val="lt1"/>
                </a:solidFill>
                <a:latin typeface="Bebas Neue"/>
                <a:ea typeface="Bebas Neue"/>
                <a:cs typeface="Bebas Neue"/>
                <a:sym typeface="Bebas Neue"/>
              </a:defRPr>
            </a:lvl3pPr>
            <a:lvl4pPr lvl="3" algn="r">
              <a:lnSpc>
                <a:spcPct val="100000"/>
              </a:lnSpc>
              <a:spcBef>
                <a:spcPts val="0"/>
              </a:spcBef>
              <a:spcAft>
                <a:spcPts val="0"/>
              </a:spcAft>
              <a:buSzPts val="1400"/>
              <a:buNone/>
              <a:defRPr b="1" sz="2200">
                <a:solidFill>
                  <a:schemeClr val="lt1"/>
                </a:solidFill>
                <a:latin typeface="Bebas Neue"/>
                <a:ea typeface="Bebas Neue"/>
                <a:cs typeface="Bebas Neue"/>
                <a:sym typeface="Bebas Neue"/>
              </a:defRPr>
            </a:lvl4pPr>
            <a:lvl5pPr lvl="4" algn="r">
              <a:lnSpc>
                <a:spcPct val="100000"/>
              </a:lnSpc>
              <a:spcBef>
                <a:spcPts val="0"/>
              </a:spcBef>
              <a:spcAft>
                <a:spcPts val="0"/>
              </a:spcAft>
              <a:buSzPts val="1400"/>
              <a:buNone/>
              <a:defRPr b="1" sz="2200">
                <a:solidFill>
                  <a:schemeClr val="lt1"/>
                </a:solidFill>
                <a:latin typeface="Bebas Neue"/>
                <a:ea typeface="Bebas Neue"/>
                <a:cs typeface="Bebas Neue"/>
                <a:sym typeface="Bebas Neue"/>
              </a:defRPr>
            </a:lvl5pPr>
            <a:lvl6pPr lvl="5" algn="r">
              <a:lnSpc>
                <a:spcPct val="100000"/>
              </a:lnSpc>
              <a:spcBef>
                <a:spcPts val="0"/>
              </a:spcBef>
              <a:spcAft>
                <a:spcPts val="0"/>
              </a:spcAft>
              <a:buSzPts val="1400"/>
              <a:buNone/>
              <a:defRPr b="1" sz="2200">
                <a:solidFill>
                  <a:schemeClr val="lt1"/>
                </a:solidFill>
                <a:latin typeface="Bebas Neue"/>
                <a:ea typeface="Bebas Neue"/>
                <a:cs typeface="Bebas Neue"/>
                <a:sym typeface="Bebas Neue"/>
              </a:defRPr>
            </a:lvl6pPr>
            <a:lvl7pPr lvl="6" algn="r">
              <a:lnSpc>
                <a:spcPct val="100000"/>
              </a:lnSpc>
              <a:spcBef>
                <a:spcPts val="0"/>
              </a:spcBef>
              <a:spcAft>
                <a:spcPts val="0"/>
              </a:spcAft>
              <a:buSzPts val="1400"/>
              <a:buNone/>
              <a:defRPr b="1" sz="2200">
                <a:solidFill>
                  <a:schemeClr val="lt1"/>
                </a:solidFill>
                <a:latin typeface="Bebas Neue"/>
                <a:ea typeface="Bebas Neue"/>
                <a:cs typeface="Bebas Neue"/>
                <a:sym typeface="Bebas Neue"/>
              </a:defRPr>
            </a:lvl7pPr>
            <a:lvl8pPr lvl="7" algn="r">
              <a:lnSpc>
                <a:spcPct val="100000"/>
              </a:lnSpc>
              <a:spcBef>
                <a:spcPts val="0"/>
              </a:spcBef>
              <a:spcAft>
                <a:spcPts val="0"/>
              </a:spcAft>
              <a:buSzPts val="1400"/>
              <a:buNone/>
              <a:defRPr b="1" sz="2200">
                <a:solidFill>
                  <a:schemeClr val="lt1"/>
                </a:solidFill>
                <a:latin typeface="Bebas Neue"/>
                <a:ea typeface="Bebas Neue"/>
                <a:cs typeface="Bebas Neue"/>
                <a:sym typeface="Bebas Neue"/>
              </a:defRPr>
            </a:lvl8pPr>
            <a:lvl9pPr lvl="8" algn="r">
              <a:lnSpc>
                <a:spcPct val="100000"/>
              </a:lnSpc>
              <a:spcBef>
                <a:spcPts val="0"/>
              </a:spcBef>
              <a:spcAft>
                <a:spcPts val="0"/>
              </a:spcAft>
              <a:buSzPts val="1400"/>
              <a:buNone/>
              <a:defRPr b="1" sz="2200">
                <a:solidFill>
                  <a:schemeClr val="lt1"/>
                </a:solidFill>
                <a:latin typeface="Bebas Neue"/>
                <a:ea typeface="Bebas Neue"/>
                <a:cs typeface="Bebas Neue"/>
                <a:sym typeface="Bebas Neue"/>
              </a:defRPr>
            </a:lvl9pPr>
          </a:lstStyle>
          <a:p/>
        </p:txBody>
      </p:sp>
      <p:sp>
        <p:nvSpPr>
          <p:cNvPr id="91" name="Google Shape;91;p43"/>
          <p:cNvSpPr txBox="1"/>
          <p:nvPr>
            <p:ph idx="2" type="subTitle"/>
          </p:nvPr>
        </p:nvSpPr>
        <p:spPr>
          <a:xfrm>
            <a:off x="3906378" y="3458361"/>
            <a:ext cx="2084700" cy="11157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800"/>
              <a:buNone/>
              <a:defRPr sz="1500">
                <a:solidFill>
                  <a:schemeClr val="lt1"/>
                </a:solidFill>
                <a:latin typeface="Overpass Light"/>
                <a:ea typeface="Overpass Light"/>
                <a:cs typeface="Overpass Light"/>
                <a:sym typeface="Overpass Light"/>
              </a:defRPr>
            </a:lvl1pPr>
            <a:lvl2pPr lvl="1" algn="r">
              <a:lnSpc>
                <a:spcPct val="100000"/>
              </a:lnSpc>
              <a:spcBef>
                <a:spcPts val="0"/>
              </a:spcBef>
              <a:spcAft>
                <a:spcPts val="0"/>
              </a:spcAft>
              <a:buSzPts val="1400"/>
              <a:buNone/>
              <a:defRPr sz="1500">
                <a:solidFill>
                  <a:schemeClr val="lt1"/>
                </a:solidFill>
                <a:latin typeface="Overpass Light"/>
                <a:ea typeface="Overpass Light"/>
                <a:cs typeface="Overpass Light"/>
                <a:sym typeface="Overpass Light"/>
              </a:defRPr>
            </a:lvl2pPr>
            <a:lvl3pPr lvl="2" algn="r">
              <a:lnSpc>
                <a:spcPct val="100000"/>
              </a:lnSpc>
              <a:spcBef>
                <a:spcPts val="0"/>
              </a:spcBef>
              <a:spcAft>
                <a:spcPts val="0"/>
              </a:spcAft>
              <a:buSzPts val="1400"/>
              <a:buNone/>
              <a:defRPr sz="1500">
                <a:solidFill>
                  <a:schemeClr val="lt1"/>
                </a:solidFill>
                <a:latin typeface="Overpass Light"/>
                <a:ea typeface="Overpass Light"/>
                <a:cs typeface="Overpass Light"/>
                <a:sym typeface="Overpass Light"/>
              </a:defRPr>
            </a:lvl3pPr>
            <a:lvl4pPr lvl="3" algn="r">
              <a:lnSpc>
                <a:spcPct val="100000"/>
              </a:lnSpc>
              <a:spcBef>
                <a:spcPts val="0"/>
              </a:spcBef>
              <a:spcAft>
                <a:spcPts val="0"/>
              </a:spcAft>
              <a:buSzPts val="1400"/>
              <a:buNone/>
              <a:defRPr sz="1500">
                <a:solidFill>
                  <a:schemeClr val="lt1"/>
                </a:solidFill>
                <a:latin typeface="Overpass Light"/>
                <a:ea typeface="Overpass Light"/>
                <a:cs typeface="Overpass Light"/>
                <a:sym typeface="Overpass Light"/>
              </a:defRPr>
            </a:lvl4pPr>
            <a:lvl5pPr lvl="4" algn="r">
              <a:lnSpc>
                <a:spcPct val="100000"/>
              </a:lnSpc>
              <a:spcBef>
                <a:spcPts val="0"/>
              </a:spcBef>
              <a:spcAft>
                <a:spcPts val="0"/>
              </a:spcAft>
              <a:buSzPts val="1400"/>
              <a:buNone/>
              <a:defRPr sz="1500">
                <a:solidFill>
                  <a:schemeClr val="lt1"/>
                </a:solidFill>
                <a:latin typeface="Overpass Light"/>
                <a:ea typeface="Overpass Light"/>
                <a:cs typeface="Overpass Light"/>
                <a:sym typeface="Overpass Light"/>
              </a:defRPr>
            </a:lvl5pPr>
            <a:lvl6pPr lvl="5" algn="r">
              <a:lnSpc>
                <a:spcPct val="100000"/>
              </a:lnSpc>
              <a:spcBef>
                <a:spcPts val="0"/>
              </a:spcBef>
              <a:spcAft>
                <a:spcPts val="0"/>
              </a:spcAft>
              <a:buSzPts val="1400"/>
              <a:buNone/>
              <a:defRPr sz="1500">
                <a:solidFill>
                  <a:schemeClr val="lt1"/>
                </a:solidFill>
                <a:latin typeface="Overpass Light"/>
                <a:ea typeface="Overpass Light"/>
                <a:cs typeface="Overpass Light"/>
                <a:sym typeface="Overpass Light"/>
              </a:defRPr>
            </a:lvl6pPr>
            <a:lvl7pPr lvl="6" algn="r">
              <a:lnSpc>
                <a:spcPct val="100000"/>
              </a:lnSpc>
              <a:spcBef>
                <a:spcPts val="0"/>
              </a:spcBef>
              <a:spcAft>
                <a:spcPts val="0"/>
              </a:spcAft>
              <a:buSzPts val="1400"/>
              <a:buNone/>
              <a:defRPr sz="1500">
                <a:solidFill>
                  <a:schemeClr val="lt1"/>
                </a:solidFill>
                <a:latin typeface="Overpass Light"/>
                <a:ea typeface="Overpass Light"/>
                <a:cs typeface="Overpass Light"/>
                <a:sym typeface="Overpass Light"/>
              </a:defRPr>
            </a:lvl7pPr>
            <a:lvl8pPr lvl="7" algn="r">
              <a:lnSpc>
                <a:spcPct val="100000"/>
              </a:lnSpc>
              <a:spcBef>
                <a:spcPts val="0"/>
              </a:spcBef>
              <a:spcAft>
                <a:spcPts val="0"/>
              </a:spcAft>
              <a:buSzPts val="1400"/>
              <a:buNone/>
              <a:defRPr sz="1500">
                <a:solidFill>
                  <a:schemeClr val="lt1"/>
                </a:solidFill>
                <a:latin typeface="Overpass Light"/>
                <a:ea typeface="Overpass Light"/>
                <a:cs typeface="Overpass Light"/>
                <a:sym typeface="Overpass Light"/>
              </a:defRPr>
            </a:lvl8pPr>
            <a:lvl9pPr lvl="8" algn="r">
              <a:lnSpc>
                <a:spcPct val="100000"/>
              </a:lnSpc>
              <a:spcBef>
                <a:spcPts val="0"/>
              </a:spcBef>
              <a:spcAft>
                <a:spcPts val="0"/>
              </a:spcAft>
              <a:buSzPts val="1400"/>
              <a:buNone/>
              <a:defRPr sz="1500">
                <a:solidFill>
                  <a:schemeClr val="lt1"/>
                </a:solidFill>
                <a:latin typeface="Overpass Light"/>
                <a:ea typeface="Overpass Light"/>
                <a:cs typeface="Overpass Light"/>
                <a:sym typeface="Overpass Light"/>
              </a:defRPr>
            </a:lvl9pPr>
          </a:lstStyle>
          <a:p/>
        </p:txBody>
      </p:sp>
      <p:sp>
        <p:nvSpPr>
          <p:cNvPr id="92" name="Google Shape;92;p43"/>
          <p:cNvSpPr txBox="1"/>
          <p:nvPr>
            <p:ph idx="3" type="subTitle"/>
          </p:nvPr>
        </p:nvSpPr>
        <p:spPr>
          <a:xfrm>
            <a:off x="6374237" y="580394"/>
            <a:ext cx="1920000" cy="309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b="1" sz="2200">
                <a:solidFill>
                  <a:schemeClr val="lt1"/>
                </a:solidFill>
                <a:latin typeface="Bebas Neue"/>
                <a:ea typeface="Bebas Neue"/>
                <a:cs typeface="Bebas Neue"/>
                <a:sym typeface="Bebas Neue"/>
              </a:defRPr>
            </a:lvl1pPr>
            <a:lvl2pPr lvl="1" algn="l">
              <a:lnSpc>
                <a:spcPct val="100000"/>
              </a:lnSpc>
              <a:spcBef>
                <a:spcPts val="0"/>
              </a:spcBef>
              <a:spcAft>
                <a:spcPts val="0"/>
              </a:spcAft>
              <a:buSzPts val="1400"/>
              <a:buNone/>
              <a:defRPr b="1" sz="2200">
                <a:solidFill>
                  <a:schemeClr val="lt1"/>
                </a:solidFill>
                <a:latin typeface="Bebas Neue"/>
                <a:ea typeface="Bebas Neue"/>
                <a:cs typeface="Bebas Neue"/>
                <a:sym typeface="Bebas Neue"/>
              </a:defRPr>
            </a:lvl2pPr>
            <a:lvl3pPr lvl="2" algn="l">
              <a:lnSpc>
                <a:spcPct val="100000"/>
              </a:lnSpc>
              <a:spcBef>
                <a:spcPts val="0"/>
              </a:spcBef>
              <a:spcAft>
                <a:spcPts val="0"/>
              </a:spcAft>
              <a:buSzPts val="1400"/>
              <a:buNone/>
              <a:defRPr b="1" sz="2200">
                <a:solidFill>
                  <a:schemeClr val="lt1"/>
                </a:solidFill>
                <a:latin typeface="Bebas Neue"/>
                <a:ea typeface="Bebas Neue"/>
                <a:cs typeface="Bebas Neue"/>
                <a:sym typeface="Bebas Neue"/>
              </a:defRPr>
            </a:lvl3pPr>
            <a:lvl4pPr lvl="3" algn="l">
              <a:lnSpc>
                <a:spcPct val="100000"/>
              </a:lnSpc>
              <a:spcBef>
                <a:spcPts val="0"/>
              </a:spcBef>
              <a:spcAft>
                <a:spcPts val="0"/>
              </a:spcAft>
              <a:buSzPts val="1400"/>
              <a:buNone/>
              <a:defRPr b="1" sz="2200">
                <a:solidFill>
                  <a:schemeClr val="lt1"/>
                </a:solidFill>
                <a:latin typeface="Bebas Neue"/>
                <a:ea typeface="Bebas Neue"/>
                <a:cs typeface="Bebas Neue"/>
                <a:sym typeface="Bebas Neue"/>
              </a:defRPr>
            </a:lvl4pPr>
            <a:lvl5pPr lvl="4" algn="l">
              <a:lnSpc>
                <a:spcPct val="100000"/>
              </a:lnSpc>
              <a:spcBef>
                <a:spcPts val="0"/>
              </a:spcBef>
              <a:spcAft>
                <a:spcPts val="0"/>
              </a:spcAft>
              <a:buSzPts val="1400"/>
              <a:buNone/>
              <a:defRPr b="1" sz="2200">
                <a:solidFill>
                  <a:schemeClr val="lt1"/>
                </a:solidFill>
                <a:latin typeface="Bebas Neue"/>
                <a:ea typeface="Bebas Neue"/>
                <a:cs typeface="Bebas Neue"/>
                <a:sym typeface="Bebas Neue"/>
              </a:defRPr>
            </a:lvl5pPr>
            <a:lvl6pPr lvl="5" algn="l">
              <a:lnSpc>
                <a:spcPct val="100000"/>
              </a:lnSpc>
              <a:spcBef>
                <a:spcPts val="0"/>
              </a:spcBef>
              <a:spcAft>
                <a:spcPts val="0"/>
              </a:spcAft>
              <a:buSzPts val="1400"/>
              <a:buNone/>
              <a:defRPr b="1" sz="2200">
                <a:solidFill>
                  <a:schemeClr val="lt1"/>
                </a:solidFill>
                <a:latin typeface="Bebas Neue"/>
                <a:ea typeface="Bebas Neue"/>
                <a:cs typeface="Bebas Neue"/>
                <a:sym typeface="Bebas Neue"/>
              </a:defRPr>
            </a:lvl6pPr>
            <a:lvl7pPr lvl="6" algn="l">
              <a:lnSpc>
                <a:spcPct val="100000"/>
              </a:lnSpc>
              <a:spcBef>
                <a:spcPts val="0"/>
              </a:spcBef>
              <a:spcAft>
                <a:spcPts val="0"/>
              </a:spcAft>
              <a:buSzPts val="1400"/>
              <a:buNone/>
              <a:defRPr b="1" sz="2200">
                <a:solidFill>
                  <a:schemeClr val="lt1"/>
                </a:solidFill>
                <a:latin typeface="Bebas Neue"/>
                <a:ea typeface="Bebas Neue"/>
                <a:cs typeface="Bebas Neue"/>
                <a:sym typeface="Bebas Neue"/>
              </a:defRPr>
            </a:lvl7pPr>
            <a:lvl8pPr lvl="7" algn="l">
              <a:lnSpc>
                <a:spcPct val="100000"/>
              </a:lnSpc>
              <a:spcBef>
                <a:spcPts val="0"/>
              </a:spcBef>
              <a:spcAft>
                <a:spcPts val="0"/>
              </a:spcAft>
              <a:buSzPts val="1400"/>
              <a:buNone/>
              <a:defRPr b="1" sz="2200">
                <a:solidFill>
                  <a:schemeClr val="lt1"/>
                </a:solidFill>
                <a:latin typeface="Bebas Neue"/>
                <a:ea typeface="Bebas Neue"/>
                <a:cs typeface="Bebas Neue"/>
                <a:sym typeface="Bebas Neue"/>
              </a:defRPr>
            </a:lvl8pPr>
            <a:lvl9pPr lvl="8" algn="l">
              <a:lnSpc>
                <a:spcPct val="100000"/>
              </a:lnSpc>
              <a:spcBef>
                <a:spcPts val="0"/>
              </a:spcBef>
              <a:spcAft>
                <a:spcPts val="0"/>
              </a:spcAft>
              <a:buSzPts val="1400"/>
              <a:buNone/>
              <a:defRPr b="1" sz="2200">
                <a:solidFill>
                  <a:schemeClr val="lt1"/>
                </a:solidFill>
                <a:latin typeface="Bebas Neue"/>
                <a:ea typeface="Bebas Neue"/>
                <a:cs typeface="Bebas Neue"/>
                <a:sym typeface="Bebas Neue"/>
              </a:defRPr>
            </a:lvl9pPr>
          </a:lstStyle>
          <a:p/>
        </p:txBody>
      </p:sp>
      <p:sp>
        <p:nvSpPr>
          <p:cNvPr id="93" name="Google Shape;93;p43"/>
          <p:cNvSpPr txBox="1"/>
          <p:nvPr>
            <p:ph idx="4" type="subTitle"/>
          </p:nvPr>
        </p:nvSpPr>
        <p:spPr>
          <a:xfrm>
            <a:off x="6374239" y="883466"/>
            <a:ext cx="2082300" cy="1113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500">
                <a:solidFill>
                  <a:schemeClr val="lt1"/>
                </a:solidFill>
                <a:latin typeface="Overpass Light"/>
                <a:ea typeface="Overpass Light"/>
                <a:cs typeface="Overpass Light"/>
                <a:sym typeface="Overpass Light"/>
              </a:defRPr>
            </a:lvl1pPr>
            <a:lvl2pPr lvl="1" algn="l">
              <a:lnSpc>
                <a:spcPct val="100000"/>
              </a:lnSpc>
              <a:spcBef>
                <a:spcPts val="0"/>
              </a:spcBef>
              <a:spcAft>
                <a:spcPts val="0"/>
              </a:spcAft>
              <a:buSzPts val="1400"/>
              <a:buNone/>
              <a:defRPr sz="1500">
                <a:solidFill>
                  <a:schemeClr val="lt1"/>
                </a:solidFill>
                <a:latin typeface="Overpass Light"/>
                <a:ea typeface="Overpass Light"/>
                <a:cs typeface="Overpass Light"/>
                <a:sym typeface="Overpass Light"/>
              </a:defRPr>
            </a:lvl2pPr>
            <a:lvl3pPr lvl="2" algn="l">
              <a:lnSpc>
                <a:spcPct val="100000"/>
              </a:lnSpc>
              <a:spcBef>
                <a:spcPts val="0"/>
              </a:spcBef>
              <a:spcAft>
                <a:spcPts val="0"/>
              </a:spcAft>
              <a:buSzPts val="1400"/>
              <a:buNone/>
              <a:defRPr sz="1500">
                <a:solidFill>
                  <a:schemeClr val="lt1"/>
                </a:solidFill>
                <a:latin typeface="Overpass Light"/>
                <a:ea typeface="Overpass Light"/>
                <a:cs typeface="Overpass Light"/>
                <a:sym typeface="Overpass Light"/>
              </a:defRPr>
            </a:lvl3pPr>
            <a:lvl4pPr lvl="3" algn="l">
              <a:lnSpc>
                <a:spcPct val="100000"/>
              </a:lnSpc>
              <a:spcBef>
                <a:spcPts val="0"/>
              </a:spcBef>
              <a:spcAft>
                <a:spcPts val="0"/>
              </a:spcAft>
              <a:buSzPts val="1400"/>
              <a:buNone/>
              <a:defRPr sz="1500">
                <a:solidFill>
                  <a:schemeClr val="lt1"/>
                </a:solidFill>
                <a:latin typeface="Overpass Light"/>
                <a:ea typeface="Overpass Light"/>
                <a:cs typeface="Overpass Light"/>
                <a:sym typeface="Overpass Light"/>
              </a:defRPr>
            </a:lvl4pPr>
            <a:lvl5pPr lvl="4" algn="l">
              <a:lnSpc>
                <a:spcPct val="100000"/>
              </a:lnSpc>
              <a:spcBef>
                <a:spcPts val="0"/>
              </a:spcBef>
              <a:spcAft>
                <a:spcPts val="0"/>
              </a:spcAft>
              <a:buSzPts val="1400"/>
              <a:buNone/>
              <a:defRPr sz="1500">
                <a:solidFill>
                  <a:schemeClr val="lt1"/>
                </a:solidFill>
                <a:latin typeface="Overpass Light"/>
                <a:ea typeface="Overpass Light"/>
                <a:cs typeface="Overpass Light"/>
                <a:sym typeface="Overpass Light"/>
              </a:defRPr>
            </a:lvl5pPr>
            <a:lvl6pPr lvl="5" algn="l">
              <a:lnSpc>
                <a:spcPct val="100000"/>
              </a:lnSpc>
              <a:spcBef>
                <a:spcPts val="0"/>
              </a:spcBef>
              <a:spcAft>
                <a:spcPts val="0"/>
              </a:spcAft>
              <a:buSzPts val="1400"/>
              <a:buNone/>
              <a:defRPr sz="1500">
                <a:solidFill>
                  <a:schemeClr val="lt1"/>
                </a:solidFill>
                <a:latin typeface="Overpass Light"/>
                <a:ea typeface="Overpass Light"/>
                <a:cs typeface="Overpass Light"/>
                <a:sym typeface="Overpass Light"/>
              </a:defRPr>
            </a:lvl6pPr>
            <a:lvl7pPr lvl="6" algn="l">
              <a:lnSpc>
                <a:spcPct val="100000"/>
              </a:lnSpc>
              <a:spcBef>
                <a:spcPts val="0"/>
              </a:spcBef>
              <a:spcAft>
                <a:spcPts val="0"/>
              </a:spcAft>
              <a:buSzPts val="1400"/>
              <a:buNone/>
              <a:defRPr sz="1500">
                <a:solidFill>
                  <a:schemeClr val="lt1"/>
                </a:solidFill>
                <a:latin typeface="Overpass Light"/>
                <a:ea typeface="Overpass Light"/>
                <a:cs typeface="Overpass Light"/>
                <a:sym typeface="Overpass Light"/>
              </a:defRPr>
            </a:lvl7pPr>
            <a:lvl8pPr lvl="7" algn="l">
              <a:lnSpc>
                <a:spcPct val="100000"/>
              </a:lnSpc>
              <a:spcBef>
                <a:spcPts val="0"/>
              </a:spcBef>
              <a:spcAft>
                <a:spcPts val="0"/>
              </a:spcAft>
              <a:buSzPts val="1400"/>
              <a:buNone/>
              <a:defRPr sz="1500">
                <a:solidFill>
                  <a:schemeClr val="lt1"/>
                </a:solidFill>
                <a:latin typeface="Overpass Light"/>
                <a:ea typeface="Overpass Light"/>
                <a:cs typeface="Overpass Light"/>
                <a:sym typeface="Overpass Light"/>
              </a:defRPr>
            </a:lvl8pPr>
            <a:lvl9pPr lvl="8" algn="l">
              <a:lnSpc>
                <a:spcPct val="100000"/>
              </a:lnSpc>
              <a:spcBef>
                <a:spcPts val="0"/>
              </a:spcBef>
              <a:spcAft>
                <a:spcPts val="0"/>
              </a:spcAft>
              <a:buSzPts val="1400"/>
              <a:buNone/>
              <a:defRPr sz="1500">
                <a:solidFill>
                  <a:schemeClr val="lt1"/>
                </a:solidFill>
                <a:latin typeface="Overpass Light"/>
                <a:ea typeface="Overpass Light"/>
                <a:cs typeface="Overpass Light"/>
                <a:sym typeface="Overpass Light"/>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4" name="Shape 94"/>
        <p:cNvGrpSpPr/>
        <p:nvPr/>
      </p:nvGrpSpPr>
      <p:grpSpPr>
        <a:xfrm>
          <a:off x="0" y="0"/>
          <a:ext cx="0" cy="0"/>
          <a:chOff x="0" y="0"/>
          <a:chExt cx="0" cy="0"/>
        </a:xfrm>
      </p:grpSpPr>
      <p:sp>
        <p:nvSpPr>
          <p:cNvPr id="95" name="Google Shape;95;p44"/>
          <p:cNvSpPr/>
          <p:nvPr/>
        </p:nvSpPr>
        <p:spPr>
          <a:xfrm>
            <a:off x="101550" y="106200"/>
            <a:ext cx="8940900" cy="4931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44"/>
          <p:cNvSpPr/>
          <p:nvPr/>
        </p:nvSpPr>
        <p:spPr>
          <a:xfrm>
            <a:off x="-152400" y="2736075"/>
            <a:ext cx="5080800" cy="21384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97" name="Google Shape;97;p44"/>
          <p:cNvCxnSpPr/>
          <p:nvPr/>
        </p:nvCxnSpPr>
        <p:spPr>
          <a:xfrm>
            <a:off x="101775" y="2736075"/>
            <a:ext cx="0" cy="2141400"/>
          </a:xfrm>
          <a:prstGeom prst="straightConnector1">
            <a:avLst/>
          </a:prstGeom>
          <a:noFill/>
          <a:ln cap="flat" cmpd="sng" w="19050">
            <a:solidFill>
              <a:schemeClr val="lt1"/>
            </a:solidFill>
            <a:prstDash val="solid"/>
            <a:round/>
            <a:headEnd len="sm" w="sm" type="none"/>
            <a:tailEnd len="sm" w="sm" type="none"/>
          </a:ln>
        </p:spPr>
      </p:cxnSp>
      <p:sp>
        <p:nvSpPr>
          <p:cNvPr id="98" name="Google Shape;98;p44"/>
          <p:cNvSpPr txBox="1"/>
          <p:nvPr>
            <p:ph idx="1" type="subTitle"/>
          </p:nvPr>
        </p:nvSpPr>
        <p:spPr>
          <a:xfrm>
            <a:off x="2540075" y="4178025"/>
            <a:ext cx="2093100" cy="489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700">
                <a:solidFill>
                  <a:schemeClr val="lt1"/>
                </a:solidFill>
                <a:latin typeface="Overpass Light"/>
                <a:ea typeface="Overpass Light"/>
                <a:cs typeface="Overpass Light"/>
                <a:sym typeface="Overpass Light"/>
              </a:defRPr>
            </a:lvl1pPr>
            <a:lvl2pPr lvl="1" algn="l">
              <a:lnSpc>
                <a:spcPct val="100000"/>
              </a:lnSpc>
              <a:spcBef>
                <a:spcPts val="0"/>
              </a:spcBef>
              <a:spcAft>
                <a:spcPts val="0"/>
              </a:spcAft>
              <a:buSzPts val="1400"/>
              <a:buNone/>
              <a:defRPr sz="1700">
                <a:solidFill>
                  <a:schemeClr val="lt1"/>
                </a:solidFill>
                <a:latin typeface="Overpass Light"/>
                <a:ea typeface="Overpass Light"/>
                <a:cs typeface="Overpass Light"/>
                <a:sym typeface="Overpass Light"/>
              </a:defRPr>
            </a:lvl2pPr>
            <a:lvl3pPr lvl="2" algn="l">
              <a:lnSpc>
                <a:spcPct val="100000"/>
              </a:lnSpc>
              <a:spcBef>
                <a:spcPts val="0"/>
              </a:spcBef>
              <a:spcAft>
                <a:spcPts val="0"/>
              </a:spcAft>
              <a:buSzPts val="1400"/>
              <a:buNone/>
              <a:defRPr sz="1700">
                <a:solidFill>
                  <a:schemeClr val="lt1"/>
                </a:solidFill>
                <a:latin typeface="Overpass Light"/>
                <a:ea typeface="Overpass Light"/>
                <a:cs typeface="Overpass Light"/>
                <a:sym typeface="Overpass Light"/>
              </a:defRPr>
            </a:lvl3pPr>
            <a:lvl4pPr lvl="3" algn="l">
              <a:lnSpc>
                <a:spcPct val="100000"/>
              </a:lnSpc>
              <a:spcBef>
                <a:spcPts val="0"/>
              </a:spcBef>
              <a:spcAft>
                <a:spcPts val="0"/>
              </a:spcAft>
              <a:buSzPts val="1400"/>
              <a:buNone/>
              <a:defRPr sz="1700">
                <a:solidFill>
                  <a:schemeClr val="lt1"/>
                </a:solidFill>
                <a:latin typeface="Overpass Light"/>
                <a:ea typeface="Overpass Light"/>
                <a:cs typeface="Overpass Light"/>
                <a:sym typeface="Overpass Light"/>
              </a:defRPr>
            </a:lvl4pPr>
            <a:lvl5pPr lvl="4" algn="l">
              <a:lnSpc>
                <a:spcPct val="100000"/>
              </a:lnSpc>
              <a:spcBef>
                <a:spcPts val="0"/>
              </a:spcBef>
              <a:spcAft>
                <a:spcPts val="0"/>
              </a:spcAft>
              <a:buSzPts val="1400"/>
              <a:buNone/>
              <a:defRPr sz="1700">
                <a:solidFill>
                  <a:schemeClr val="lt1"/>
                </a:solidFill>
                <a:latin typeface="Overpass Light"/>
                <a:ea typeface="Overpass Light"/>
                <a:cs typeface="Overpass Light"/>
                <a:sym typeface="Overpass Light"/>
              </a:defRPr>
            </a:lvl5pPr>
            <a:lvl6pPr lvl="5" algn="l">
              <a:lnSpc>
                <a:spcPct val="100000"/>
              </a:lnSpc>
              <a:spcBef>
                <a:spcPts val="0"/>
              </a:spcBef>
              <a:spcAft>
                <a:spcPts val="0"/>
              </a:spcAft>
              <a:buSzPts val="1400"/>
              <a:buNone/>
              <a:defRPr sz="1700">
                <a:solidFill>
                  <a:schemeClr val="lt1"/>
                </a:solidFill>
                <a:latin typeface="Overpass Light"/>
                <a:ea typeface="Overpass Light"/>
                <a:cs typeface="Overpass Light"/>
                <a:sym typeface="Overpass Light"/>
              </a:defRPr>
            </a:lvl6pPr>
            <a:lvl7pPr lvl="6" algn="l">
              <a:lnSpc>
                <a:spcPct val="100000"/>
              </a:lnSpc>
              <a:spcBef>
                <a:spcPts val="0"/>
              </a:spcBef>
              <a:spcAft>
                <a:spcPts val="0"/>
              </a:spcAft>
              <a:buSzPts val="1400"/>
              <a:buNone/>
              <a:defRPr sz="1700">
                <a:solidFill>
                  <a:schemeClr val="lt1"/>
                </a:solidFill>
                <a:latin typeface="Overpass Light"/>
                <a:ea typeface="Overpass Light"/>
                <a:cs typeface="Overpass Light"/>
                <a:sym typeface="Overpass Light"/>
              </a:defRPr>
            </a:lvl7pPr>
            <a:lvl8pPr lvl="7" algn="l">
              <a:lnSpc>
                <a:spcPct val="100000"/>
              </a:lnSpc>
              <a:spcBef>
                <a:spcPts val="0"/>
              </a:spcBef>
              <a:spcAft>
                <a:spcPts val="0"/>
              </a:spcAft>
              <a:buSzPts val="1400"/>
              <a:buNone/>
              <a:defRPr sz="1700">
                <a:solidFill>
                  <a:schemeClr val="lt1"/>
                </a:solidFill>
                <a:latin typeface="Overpass Light"/>
                <a:ea typeface="Overpass Light"/>
                <a:cs typeface="Overpass Light"/>
                <a:sym typeface="Overpass Light"/>
              </a:defRPr>
            </a:lvl8pPr>
            <a:lvl9pPr lvl="8" algn="l">
              <a:lnSpc>
                <a:spcPct val="100000"/>
              </a:lnSpc>
              <a:spcBef>
                <a:spcPts val="0"/>
              </a:spcBef>
              <a:spcAft>
                <a:spcPts val="0"/>
              </a:spcAft>
              <a:buSzPts val="1400"/>
              <a:buNone/>
              <a:defRPr sz="1700">
                <a:solidFill>
                  <a:schemeClr val="lt1"/>
                </a:solidFill>
                <a:latin typeface="Overpass Light"/>
                <a:ea typeface="Overpass Light"/>
                <a:cs typeface="Overpass Light"/>
                <a:sym typeface="Overpass Light"/>
              </a:defRPr>
            </a:lvl9pPr>
          </a:lstStyle>
          <a:p/>
        </p:txBody>
      </p:sp>
      <p:sp>
        <p:nvSpPr>
          <p:cNvPr id="99" name="Google Shape;99;p44"/>
          <p:cNvSpPr txBox="1"/>
          <p:nvPr>
            <p:ph idx="2" type="subTitle"/>
          </p:nvPr>
        </p:nvSpPr>
        <p:spPr>
          <a:xfrm>
            <a:off x="713225" y="2984199"/>
            <a:ext cx="3858600" cy="1220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b="1" sz="1900">
                <a:solidFill>
                  <a:schemeClr val="lt1"/>
                </a:solidFill>
              </a:defRPr>
            </a:lvl1pPr>
            <a:lvl2pPr lvl="1" algn="l">
              <a:lnSpc>
                <a:spcPct val="100000"/>
              </a:lnSpc>
              <a:spcBef>
                <a:spcPts val="0"/>
              </a:spcBef>
              <a:spcAft>
                <a:spcPts val="0"/>
              </a:spcAft>
              <a:buSzPts val="1400"/>
              <a:buNone/>
              <a:defRPr b="1" sz="1900">
                <a:solidFill>
                  <a:schemeClr val="lt1"/>
                </a:solidFill>
              </a:defRPr>
            </a:lvl2pPr>
            <a:lvl3pPr lvl="2" algn="l">
              <a:lnSpc>
                <a:spcPct val="100000"/>
              </a:lnSpc>
              <a:spcBef>
                <a:spcPts val="0"/>
              </a:spcBef>
              <a:spcAft>
                <a:spcPts val="0"/>
              </a:spcAft>
              <a:buSzPts val="1400"/>
              <a:buNone/>
              <a:defRPr b="1" sz="1900">
                <a:solidFill>
                  <a:schemeClr val="lt1"/>
                </a:solidFill>
              </a:defRPr>
            </a:lvl3pPr>
            <a:lvl4pPr lvl="3" algn="l">
              <a:lnSpc>
                <a:spcPct val="100000"/>
              </a:lnSpc>
              <a:spcBef>
                <a:spcPts val="0"/>
              </a:spcBef>
              <a:spcAft>
                <a:spcPts val="0"/>
              </a:spcAft>
              <a:buSzPts val="1400"/>
              <a:buNone/>
              <a:defRPr b="1" sz="1900">
                <a:solidFill>
                  <a:schemeClr val="lt1"/>
                </a:solidFill>
              </a:defRPr>
            </a:lvl4pPr>
            <a:lvl5pPr lvl="4" algn="l">
              <a:lnSpc>
                <a:spcPct val="100000"/>
              </a:lnSpc>
              <a:spcBef>
                <a:spcPts val="0"/>
              </a:spcBef>
              <a:spcAft>
                <a:spcPts val="0"/>
              </a:spcAft>
              <a:buSzPts val="1400"/>
              <a:buNone/>
              <a:defRPr b="1" sz="1900">
                <a:solidFill>
                  <a:schemeClr val="lt1"/>
                </a:solidFill>
              </a:defRPr>
            </a:lvl5pPr>
            <a:lvl6pPr lvl="5" algn="l">
              <a:lnSpc>
                <a:spcPct val="100000"/>
              </a:lnSpc>
              <a:spcBef>
                <a:spcPts val="0"/>
              </a:spcBef>
              <a:spcAft>
                <a:spcPts val="0"/>
              </a:spcAft>
              <a:buSzPts val="1400"/>
              <a:buNone/>
              <a:defRPr b="1" sz="1900">
                <a:solidFill>
                  <a:schemeClr val="lt1"/>
                </a:solidFill>
              </a:defRPr>
            </a:lvl6pPr>
            <a:lvl7pPr lvl="6" algn="l">
              <a:lnSpc>
                <a:spcPct val="100000"/>
              </a:lnSpc>
              <a:spcBef>
                <a:spcPts val="0"/>
              </a:spcBef>
              <a:spcAft>
                <a:spcPts val="0"/>
              </a:spcAft>
              <a:buSzPts val="1400"/>
              <a:buNone/>
              <a:defRPr b="1" sz="1900">
                <a:solidFill>
                  <a:schemeClr val="lt1"/>
                </a:solidFill>
              </a:defRPr>
            </a:lvl7pPr>
            <a:lvl8pPr lvl="7" algn="l">
              <a:lnSpc>
                <a:spcPct val="100000"/>
              </a:lnSpc>
              <a:spcBef>
                <a:spcPts val="0"/>
              </a:spcBef>
              <a:spcAft>
                <a:spcPts val="0"/>
              </a:spcAft>
              <a:buSzPts val="1400"/>
              <a:buNone/>
              <a:defRPr b="1" sz="1900">
                <a:solidFill>
                  <a:schemeClr val="lt1"/>
                </a:solidFill>
              </a:defRPr>
            </a:lvl8pPr>
            <a:lvl9pPr lvl="8" algn="l">
              <a:lnSpc>
                <a:spcPct val="100000"/>
              </a:lnSpc>
              <a:spcBef>
                <a:spcPts val="0"/>
              </a:spcBef>
              <a:spcAft>
                <a:spcPts val="0"/>
              </a:spcAft>
              <a:buSzPts val="1400"/>
              <a:buNone/>
              <a:defRPr b="1" sz="1900">
                <a:solidFill>
                  <a:schemeClr val="lt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0" name="Shape 100"/>
        <p:cNvGrpSpPr/>
        <p:nvPr/>
      </p:nvGrpSpPr>
      <p:grpSpPr>
        <a:xfrm>
          <a:off x="0" y="0"/>
          <a:ext cx="0" cy="0"/>
          <a:chOff x="0" y="0"/>
          <a:chExt cx="0" cy="0"/>
        </a:xfrm>
      </p:grpSpPr>
      <p:sp>
        <p:nvSpPr>
          <p:cNvPr id="101" name="Google Shape;101;p45"/>
          <p:cNvSpPr/>
          <p:nvPr/>
        </p:nvSpPr>
        <p:spPr>
          <a:xfrm>
            <a:off x="101550" y="106200"/>
            <a:ext cx="8940900" cy="4931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45"/>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03" name="Shape 103"/>
        <p:cNvGrpSpPr/>
        <p:nvPr/>
      </p:nvGrpSpPr>
      <p:grpSpPr>
        <a:xfrm>
          <a:off x="0" y="0"/>
          <a:ext cx="0" cy="0"/>
          <a:chOff x="0" y="0"/>
          <a:chExt cx="0" cy="0"/>
        </a:xfrm>
      </p:grpSpPr>
      <p:sp>
        <p:nvSpPr>
          <p:cNvPr id="104" name="Google Shape;104;p46"/>
          <p:cNvSpPr/>
          <p:nvPr/>
        </p:nvSpPr>
        <p:spPr>
          <a:xfrm>
            <a:off x="-116125" y="2561775"/>
            <a:ext cx="9281100" cy="1419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46"/>
          <p:cNvSpPr/>
          <p:nvPr/>
        </p:nvSpPr>
        <p:spPr>
          <a:xfrm>
            <a:off x="101550" y="106200"/>
            <a:ext cx="8940900" cy="4931100"/>
          </a:xfrm>
          <a:prstGeom prst="rect">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46"/>
          <p:cNvSpPr txBox="1"/>
          <p:nvPr>
            <p:ph hasCustomPrompt="1" type="title"/>
          </p:nvPr>
        </p:nvSpPr>
        <p:spPr>
          <a:xfrm>
            <a:off x="2061788" y="723875"/>
            <a:ext cx="5019000" cy="1853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12000"/>
              <a:buNone/>
              <a:defRPr sz="20000">
                <a:solidFill>
                  <a:schemeClr val="lt1"/>
                </a:solidFill>
              </a:defRPr>
            </a:lvl1pPr>
            <a:lvl2pPr lvl="1" algn="ctr">
              <a:lnSpc>
                <a:spcPct val="100000"/>
              </a:lnSpc>
              <a:spcBef>
                <a:spcPts val="0"/>
              </a:spcBef>
              <a:spcAft>
                <a:spcPts val="0"/>
              </a:spcAft>
              <a:buClr>
                <a:schemeClr val="lt1"/>
              </a:buClr>
              <a:buSzPts val="12000"/>
              <a:buNone/>
              <a:defRPr sz="12000">
                <a:solidFill>
                  <a:schemeClr val="lt1"/>
                </a:solidFill>
              </a:defRPr>
            </a:lvl2pPr>
            <a:lvl3pPr lvl="2" algn="ctr">
              <a:lnSpc>
                <a:spcPct val="100000"/>
              </a:lnSpc>
              <a:spcBef>
                <a:spcPts val="0"/>
              </a:spcBef>
              <a:spcAft>
                <a:spcPts val="0"/>
              </a:spcAft>
              <a:buClr>
                <a:schemeClr val="lt1"/>
              </a:buClr>
              <a:buSzPts val="12000"/>
              <a:buNone/>
              <a:defRPr sz="12000">
                <a:solidFill>
                  <a:schemeClr val="lt1"/>
                </a:solidFill>
              </a:defRPr>
            </a:lvl3pPr>
            <a:lvl4pPr lvl="3" algn="ctr">
              <a:lnSpc>
                <a:spcPct val="100000"/>
              </a:lnSpc>
              <a:spcBef>
                <a:spcPts val="0"/>
              </a:spcBef>
              <a:spcAft>
                <a:spcPts val="0"/>
              </a:spcAft>
              <a:buClr>
                <a:schemeClr val="lt1"/>
              </a:buClr>
              <a:buSzPts val="12000"/>
              <a:buNone/>
              <a:defRPr sz="12000">
                <a:solidFill>
                  <a:schemeClr val="lt1"/>
                </a:solidFill>
              </a:defRPr>
            </a:lvl4pPr>
            <a:lvl5pPr lvl="4" algn="ctr">
              <a:lnSpc>
                <a:spcPct val="100000"/>
              </a:lnSpc>
              <a:spcBef>
                <a:spcPts val="0"/>
              </a:spcBef>
              <a:spcAft>
                <a:spcPts val="0"/>
              </a:spcAft>
              <a:buClr>
                <a:schemeClr val="lt1"/>
              </a:buClr>
              <a:buSzPts val="12000"/>
              <a:buNone/>
              <a:defRPr sz="12000">
                <a:solidFill>
                  <a:schemeClr val="lt1"/>
                </a:solidFill>
              </a:defRPr>
            </a:lvl5pPr>
            <a:lvl6pPr lvl="5" algn="ctr">
              <a:lnSpc>
                <a:spcPct val="100000"/>
              </a:lnSpc>
              <a:spcBef>
                <a:spcPts val="0"/>
              </a:spcBef>
              <a:spcAft>
                <a:spcPts val="0"/>
              </a:spcAft>
              <a:buClr>
                <a:schemeClr val="lt1"/>
              </a:buClr>
              <a:buSzPts val="12000"/>
              <a:buNone/>
              <a:defRPr sz="12000">
                <a:solidFill>
                  <a:schemeClr val="lt1"/>
                </a:solidFill>
              </a:defRPr>
            </a:lvl6pPr>
            <a:lvl7pPr lvl="6" algn="ctr">
              <a:lnSpc>
                <a:spcPct val="100000"/>
              </a:lnSpc>
              <a:spcBef>
                <a:spcPts val="0"/>
              </a:spcBef>
              <a:spcAft>
                <a:spcPts val="0"/>
              </a:spcAft>
              <a:buClr>
                <a:schemeClr val="lt1"/>
              </a:buClr>
              <a:buSzPts val="12000"/>
              <a:buNone/>
              <a:defRPr sz="12000">
                <a:solidFill>
                  <a:schemeClr val="lt1"/>
                </a:solidFill>
              </a:defRPr>
            </a:lvl7pPr>
            <a:lvl8pPr lvl="7" algn="ctr">
              <a:lnSpc>
                <a:spcPct val="100000"/>
              </a:lnSpc>
              <a:spcBef>
                <a:spcPts val="0"/>
              </a:spcBef>
              <a:spcAft>
                <a:spcPts val="0"/>
              </a:spcAft>
              <a:buClr>
                <a:schemeClr val="lt1"/>
              </a:buClr>
              <a:buSzPts val="12000"/>
              <a:buNone/>
              <a:defRPr sz="12000">
                <a:solidFill>
                  <a:schemeClr val="lt1"/>
                </a:solidFill>
              </a:defRPr>
            </a:lvl8pPr>
            <a:lvl9pPr lvl="8" algn="ctr">
              <a:lnSpc>
                <a:spcPct val="100000"/>
              </a:lnSpc>
              <a:spcBef>
                <a:spcPts val="0"/>
              </a:spcBef>
              <a:spcAft>
                <a:spcPts val="0"/>
              </a:spcAft>
              <a:buClr>
                <a:schemeClr val="lt1"/>
              </a:buClr>
              <a:buSzPts val="12000"/>
              <a:buNone/>
              <a:defRPr sz="12000">
                <a:solidFill>
                  <a:schemeClr val="lt1"/>
                </a:solidFill>
              </a:defRPr>
            </a:lvl9pPr>
          </a:lstStyle>
          <a:p>
            <a:r>
              <a:t>xx%</a:t>
            </a:r>
          </a:p>
        </p:txBody>
      </p:sp>
      <p:sp>
        <p:nvSpPr>
          <p:cNvPr id="107" name="Google Shape;107;p46"/>
          <p:cNvSpPr txBox="1"/>
          <p:nvPr>
            <p:ph idx="2" type="title"/>
          </p:nvPr>
        </p:nvSpPr>
        <p:spPr>
          <a:xfrm>
            <a:off x="2485555" y="2871475"/>
            <a:ext cx="4167600" cy="818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4300"/>
              <a:buNone/>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108" name="Shape 108"/>
        <p:cNvGrpSpPr/>
        <p:nvPr/>
      </p:nvGrpSpPr>
      <p:grpSpPr>
        <a:xfrm>
          <a:off x="0" y="0"/>
          <a:ext cx="0" cy="0"/>
          <a:chOff x="0" y="0"/>
          <a:chExt cx="0" cy="0"/>
        </a:xfrm>
      </p:grpSpPr>
      <p:sp>
        <p:nvSpPr>
          <p:cNvPr id="109" name="Google Shape;109;p47"/>
          <p:cNvSpPr/>
          <p:nvPr/>
        </p:nvSpPr>
        <p:spPr>
          <a:xfrm>
            <a:off x="101550" y="106200"/>
            <a:ext cx="8940900" cy="4931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47"/>
          <p:cNvSpPr txBox="1"/>
          <p:nvPr>
            <p:ph idx="1" type="subTitle"/>
          </p:nvPr>
        </p:nvSpPr>
        <p:spPr>
          <a:xfrm>
            <a:off x="625300" y="1217725"/>
            <a:ext cx="3892200" cy="3390900"/>
          </a:xfrm>
          <a:prstGeom prst="rect">
            <a:avLst/>
          </a:prstGeom>
          <a:noFill/>
          <a:ln>
            <a:noFill/>
          </a:ln>
        </p:spPr>
        <p:txBody>
          <a:bodyPr anchorCtr="0" anchor="b" bIns="91425" lIns="91425" spcFirstLastPara="1" rIns="91425" wrap="square" tIns="91425">
            <a:noAutofit/>
          </a:bodyPr>
          <a:lstStyle>
            <a:lvl1pPr lvl="0" marR="50800" algn="l">
              <a:lnSpc>
                <a:spcPct val="100000"/>
              </a:lnSpc>
              <a:spcBef>
                <a:spcPts val="0"/>
              </a:spcBef>
              <a:spcAft>
                <a:spcPts val="0"/>
              </a:spcAft>
              <a:buSzPts val="1800"/>
              <a:buNone/>
              <a:defRPr sz="1200"/>
            </a:lvl1pPr>
            <a:lvl2pPr lvl="1" marR="50800" algn="l">
              <a:lnSpc>
                <a:spcPct val="100000"/>
              </a:lnSpc>
              <a:spcBef>
                <a:spcPts val="0"/>
              </a:spcBef>
              <a:spcAft>
                <a:spcPts val="0"/>
              </a:spcAft>
              <a:buSzPts val="1400"/>
              <a:buNone/>
              <a:defRPr sz="1200"/>
            </a:lvl2pPr>
            <a:lvl3pPr lvl="2" marR="50800" algn="l">
              <a:lnSpc>
                <a:spcPct val="100000"/>
              </a:lnSpc>
              <a:spcBef>
                <a:spcPts val="0"/>
              </a:spcBef>
              <a:spcAft>
                <a:spcPts val="0"/>
              </a:spcAft>
              <a:buSzPts val="1400"/>
              <a:buNone/>
              <a:defRPr sz="1200"/>
            </a:lvl3pPr>
            <a:lvl4pPr lvl="3" marR="50800" algn="l">
              <a:lnSpc>
                <a:spcPct val="100000"/>
              </a:lnSpc>
              <a:spcBef>
                <a:spcPts val="0"/>
              </a:spcBef>
              <a:spcAft>
                <a:spcPts val="0"/>
              </a:spcAft>
              <a:buSzPts val="1400"/>
              <a:buNone/>
              <a:defRPr sz="1200"/>
            </a:lvl4pPr>
            <a:lvl5pPr lvl="4" marR="50800" algn="l">
              <a:lnSpc>
                <a:spcPct val="100000"/>
              </a:lnSpc>
              <a:spcBef>
                <a:spcPts val="0"/>
              </a:spcBef>
              <a:spcAft>
                <a:spcPts val="0"/>
              </a:spcAft>
              <a:buSzPts val="1400"/>
              <a:buNone/>
              <a:defRPr sz="1200"/>
            </a:lvl5pPr>
            <a:lvl6pPr lvl="5" marR="50800" algn="l">
              <a:lnSpc>
                <a:spcPct val="100000"/>
              </a:lnSpc>
              <a:spcBef>
                <a:spcPts val="0"/>
              </a:spcBef>
              <a:spcAft>
                <a:spcPts val="0"/>
              </a:spcAft>
              <a:buSzPts val="1400"/>
              <a:buNone/>
              <a:defRPr sz="1200"/>
            </a:lvl6pPr>
            <a:lvl7pPr lvl="6" marR="50800" algn="l">
              <a:lnSpc>
                <a:spcPct val="100000"/>
              </a:lnSpc>
              <a:spcBef>
                <a:spcPts val="0"/>
              </a:spcBef>
              <a:spcAft>
                <a:spcPts val="0"/>
              </a:spcAft>
              <a:buSzPts val="1400"/>
              <a:buNone/>
              <a:defRPr sz="1200"/>
            </a:lvl7pPr>
            <a:lvl8pPr lvl="7" marR="50800" algn="l">
              <a:lnSpc>
                <a:spcPct val="100000"/>
              </a:lnSpc>
              <a:spcBef>
                <a:spcPts val="0"/>
              </a:spcBef>
              <a:spcAft>
                <a:spcPts val="0"/>
              </a:spcAft>
              <a:buSzPts val="1400"/>
              <a:buNone/>
              <a:defRPr sz="1200"/>
            </a:lvl8pPr>
            <a:lvl9pPr lvl="8" marR="50800" algn="l">
              <a:lnSpc>
                <a:spcPct val="100000"/>
              </a:lnSpc>
              <a:spcBef>
                <a:spcPts val="0"/>
              </a:spcBef>
              <a:spcAft>
                <a:spcPts val="0"/>
              </a:spcAft>
              <a:buSzPts val="1400"/>
              <a:buNone/>
              <a:defRPr sz="1200"/>
            </a:lvl9pPr>
          </a:lstStyle>
          <a:p/>
        </p:txBody>
      </p:sp>
      <p:sp>
        <p:nvSpPr>
          <p:cNvPr id="111" name="Google Shape;111;p47"/>
          <p:cNvSpPr txBox="1"/>
          <p:nvPr>
            <p:ph type="title"/>
          </p:nvPr>
        </p:nvSpPr>
        <p:spPr>
          <a:xfrm>
            <a:off x="625300" y="315813"/>
            <a:ext cx="7704000" cy="707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43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2" name="Google Shape;112;p47"/>
          <p:cNvSpPr txBox="1"/>
          <p:nvPr>
            <p:ph idx="2" type="subTitle"/>
          </p:nvPr>
        </p:nvSpPr>
        <p:spPr>
          <a:xfrm>
            <a:off x="4571998" y="1217725"/>
            <a:ext cx="3804300" cy="3390900"/>
          </a:xfrm>
          <a:prstGeom prst="rect">
            <a:avLst/>
          </a:prstGeom>
          <a:noFill/>
          <a:ln>
            <a:noFill/>
          </a:ln>
        </p:spPr>
        <p:txBody>
          <a:bodyPr anchorCtr="0" anchor="ctr" bIns="91425" lIns="91425" spcFirstLastPara="1" rIns="91425" wrap="square" tIns="91425">
            <a:noAutofit/>
          </a:bodyPr>
          <a:lstStyle>
            <a:lvl1pPr lvl="0" marR="50800" algn="l">
              <a:lnSpc>
                <a:spcPct val="100000"/>
              </a:lnSpc>
              <a:spcBef>
                <a:spcPts val="0"/>
              </a:spcBef>
              <a:spcAft>
                <a:spcPts val="0"/>
              </a:spcAft>
              <a:buSzPts val="1800"/>
              <a:buNone/>
              <a:defRPr sz="1200"/>
            </a:lvl1pPr>
            <a:lvl2pPr lvl="1" marR="50800" algn="l">
              <a:lnSpc>
                <a:spcPct val="100000"/>
              </a:lnSpc>
              <a:spcBef>
                <a:spcPts val="0"/>
              </a:spcBef>
              <a:spcAft>
                <a:spcPts val="0"/>
              </a:spcAft>
              <a:buSzPts val="1400"/>
              <a:buNone/>
              <a:defRPr sz="1200"/>
            </a:lvl2pPr>
            <a:lvl3pPr lvl="2" marR="50800" algn="l">
              <a:lnSpc>
                <a:spcPct val="100000"/>
              </a:lnSpc>
              <a:spcBef>
                <a:spcPts val="0"/>
              </a:spcBef>
              <a:spcAft>
                <a:spcPts val="0"/>
              </a:spcAft>
              <a:buSzPts val="1400"/>
              <a:buNone/>
              <a:defRPr sz="1200"/>
            </a:lvl3pPr>
            <a:lvl4pPr lvl="3" marR="50800" algn="l">
              <a:lnSpc>
                <a:spcPct val="100000"/>
              </a:lnSpc>
              <a:spcBef>
                <a:spcPts val="0"/>
              </a:spcBef>
              <a:spcAft>
                <a:spcPts val="0"/>
              </a:spcAft>
              <a:buSzPts val="1400"/>
              <a:buNone/>
              <a:defRPr sz="1200"/>
            </a:lvl4pPr>
            <a:lvl5pPr lvl="4" marR="50800" algn="l">
              <a:lnSpc>
                <a:spcPct val="100000"/>
              </a:lnSpc>
              <a:spcBef>
                <a:spcPts val="0"/>
              </a:spcBef>
              <a:spcAft>
                <a:spcPts val="0"/>
              </a:spcAft>
              <a:buSzPts val="1400"/>
              <a:buNone/>
              <a:defRPr sz="1200"/>
            </a:lvl5pPr>
            <a:lvl6pPr lvl="5" marR="50800" algn="l">
              <a:lnSpc>
                <a:spcPct val="100000"/>
              </a:lnSpc>
              <a:spcBef>
                <a:spcPts val="0"/>
              </a:spcBef>
              <a:spcAft>
                <a:spcPts val="0"/>
              </a:spcAft>
              <a:buSzPts val="1400"/>
              <a:buNone/>
              <a:defRPr sz="1200"/>
            </a:lvl6pPr>
            <a:lvl7pPr lvl="6" marR="50800" algn="l">
              <a:lnSpc>
                <a:spcPct val="100000"/>
              </a:lnSpc>
              <a:spcBef>
                <a:spcPts val="0"/>
              </a:spcBef>
              <a:spcAft>
                <a:spcPts val="0"/>
              </a:spcAft>
              <a:buSzPts val="1400"/>
              <a:buNone/>
              <a:defRPr sz="1200"/>
            </a:lvl7pPr>
            <a:lvl8pPr lvl="7" marR="50800" algn="l">
              <a:lnSpc>
                <a:spcPct val="100000"/>
              </a:lnSpc>
              <a:spcBef>
                <a:spcPts val="0"/>
              </a:spcBef>
              <a:spcAft>
                <a:spcPts val="0"/>
              </a:spcAft>
              <a:buSzPts val="1400"/>
              <a:buNone/>
              <a:defRPr sz="1200"/>
            </a:lvl8pPr>
            <a:lvl9pPr lvl="8" marR="50800" algn="l">
              <a:lnSpc>
                <a:spcPct val="100000"/>
              </a:lnSpc>
              <a:spcBef>
                <a:spcPts val="0"/>
              </a:spcBef>
              <a:spcAft>
                <a:spcPts val="0"/>
              </a:spcAft>
              <a:buSzPts val="1400"/>
              <a:buNone/>
              <a:defRPr sz="12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 5">
  <p:cSld name="CUSTOM_2_2">
    <p:spTree>
      <p:nvGrpSpPr>
        <p:cNvPr id="19" name="Shape 19"/>
        <p:cNvGrpSpPr/>
        <p:nvPr/>
      </p:nvGrpSpPr>
      <p:grpSpPr>
        <a:xfrm>
          <a:off x="0" y="0"/>
          <a:ext cx="0" cy="0"/>
          <a:chOff x="0" y="0"/>
          <a:chExt cx="0" cy="0"/>
        </a:xfrm>
      </p:grpSpPr>
      <p:sp>
        <p:nvSpPr>
          <p:cNvPr id="20" name="Google Shape;20;p30"/>
          <p:cNvSpPr/>
          <p:nvPr/>
        </p:nvSpPr>
        <p:spPr>
          <a:xfrm>
            <a:off x="101550" y="106200"/>
            <a:ext cx="8940900" cy="4931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30"/>
          <p:cNvSpPr/>
          <p:nvPr/>
        </p:nvSpPr>
        <p:spPr>
          <a:xfrm rot="-5400000">
            <a:off x="791250" y="1657225"/>
            <a:ext cx="2261700" cy="38118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2" name="Google Shape;22;p30"/>
          <p:cNvSpPr/>
          <p:nvPr/>
        </p:nvSpPr>
        <p:spPr>
          <a:xfrm rot="-5400000">
            <a:off x="6100626" y="-249300"/>
            <a:ext cx="2261700" cy="38403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23" name="Google Shape;23;p30"/>
          <p:cNvCxnSpPr/>
          <p:nvPr/>
        </p:nvCxnSpPr>
        <p:spPr>
          <a:xfrm rot="10800000">
            <a:off x="102175" y="2435250"/>
            <a:ext cx="0" cy="2256600"/>
          </a:xfrm>
          <a:prstGeom prst="straightConnector1">
            <a:avLst/>
          </a:prstGeom>
          <a:noFill/>
          <a:ln cap="flat" cmpd="sng" w="19050">
            <a:solidFill>
              <a:schemeClr val="lt1"/>
            </a:solidFill>
            <a:prstDash val="solid"/>
            <a:round/>
            <a:headEnd len="sm" w="sm" type="none"/>
            <a:tailEnd len="sm" w="sm" type="none"/>
          </a:ln>
        </p:spPr>
      </p:cxnSp>
      <p:cxnSp>
        <p:nvCxnSpPr>
          <p:cNvPr id="24" name="Google Shape;24;p30"/>
          <p:cNvCxnSpPr/>
          <p:nvPr/>
        </p:nvCxnSpPr>
        <p:spPr>
          <a:xfrm rot="10800000">
            <a:off x="9042450" y="542550"/>
            <a:ext cx="0" cy="2256600"/>
          </a:xfrm>
          <a:prstGeom prst="straightConnector1">
            <a:avLst/>
          </a:prstGeom>
          <a:noFill/>
          <a:ln cap="flat" cmpd="sng" w="19050">
            <a:solidFill>
              <a:schemeClr val="lt1"/>
            </a:solidFill>
            <a:prstDash val="solid"/>
            <a:round/>
            <a:headEnd len="sm" w="sm" type="none"/>
            <a:tailEnd len="sm" w="sm" type="none"/>
          </a:ln>
        </p:spPr>
      </p:cxnSp>
      <p:sp>
        <p:nvSpPr>
          <p:cNvPr id="25" name="Google Shape;25;p30"/>
          <p:cNvSpPr txBox="1"/>
          <p:nvPr>
            <p:ph idx="1" type="subTitle"/>
          </p:nvPr>
        </p:nvSpPr>
        <p:spPr>
          <a:xfrm>
            <a:off x="638712" y="3634414"/>
            <a:ext cx="1378800" cy="309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b="1" sz="2200">
                <a:solidFill>
                  <a:schemeClr val="lt1"/>
                </a:solidFill>
                <a:latin typeface="Bebas Neue"/>
                <a:ea typeface="Bebas Neue"/>
                <a:cs typeface="Bebas Neue"/>
                <a:sym typeface="Bebas Neue"/>
              </a:defRPr>
            </a:lvl1pPr>
            <a:lvl2pPr lvl="1"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2pPr>
            <a:lvl3pPr lvl="2"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3pPr>
            <a:lvl4pPr lvl="3"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4pPr>
            <a:lvl5pPr lvl="4"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5pPr>
            <a:lvl6pPr lvl="5"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6pPr>
            <a:lvl7pPr lvl="6"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7pPr>
            <a:lvl8pPr lvl="7"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8pPr>
            <a:lvl9pPr lvl="8"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9pPr>
          </a:lstStyle>
          <a:p/>
        </p:txBody>
      </p:sp>
      <p:sp>
        <p:nvSpPr>
          <p:cNvPr id="26" name="Google Shape;26;p30"/>
          <p:cNvSpPr txBox="1"/>
          <p:nvPr>
            <p:ph idx="2" type="subTitle"/>
          </p:nvPr>
        </p:nvSpPr>
        <p:spPr>
          <a:xfrm>
            <a:off x="638700" y="2930924"/>
            <a:ext cx="2824500" cy="438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400">
                <a:solidFill>
                  <a:schemeClr val="lt1"/>
                </a:solidFill>
                <a:latin typeface="Overpass Light"/>
                <a:ea typeface="Overpass Light"/>
                <a:cs typeface="Overpass Light"/>
                <a:sym typeface="Overpass Light"/>
              </a:defRPr>
            </a:lvl1pPr>
            <a:lvl2pPr lvl="1" algn="l">
              <a:lnSpc>
                <a:spcPct val="100000"/>
              </a:lnSpc>
              <a:spcBef>
                <a:spcPts val="0"/>
              </a:spcBef>
              <a:spcAft>
                <a:spcPts val="0"/>
              </a:spcAft>
              <a:buSzPts val="1400"/>
              <a:buNone/>
              <a:defRPr sz="1400">
                <a:solidFill>
                  <a:schemeClr val="lt1"/>
                </a:solidFill>
              </a:defRPr>
            </a:lvl2pPr>
            <a:lvl3pPr lvl="2" algn="l">
              <a:lnSpc>
                <a:spcPct val="100000"/>
              </a:lnSpc>
              <a:spcBef>
                <a:spcPts val="0"/>
              </a:spcBef>
              <a:spcAft>
                <a:spcPts val="0"/>
              </a:spcAft>
              <a:buSzPts val="1400"/>
              <a:buNone/>
              <a:defRPr sz="1400">
                <a:solidFill>
                  <a:schemeClr val="lt1"/>
                </a:solidFill>
              </a:defRPr>
            </a:lvl3pPr>
            <a:lvl4pPr lvl="3" algn="l">
              <a:lnSpc>
                <a:spcPct val="100000"/>
              </a:lnSpc>
              <a:spcBef>
                <a:spcPts val="0"/>
              </a:spcBef>
              <a:spcAft>
                <a:spcPts val="0"/>
              </a:spcAft>
              <a:buSzPts val="1400"/>
              <a:buNone/>
              <a:defRPr sz="1400">
                <a:solidFill>
                  <a:schemeClr val="lt1"/>
                </a:solidFill>
              </a:defRPr>
            </a:lvl4pPr>
            <a:lvl5pPr lvl="4" algn="l">
              <a:lnSpc>
                <a:spcPct val="100000"/>
              </a:lnSpc>
              <a:spcBef>
                <a:spcPts val="0"/>
              </a:spcBef>
              <a:spcAft>
                <a:spcPts val="0"/>
              </a:spcAft>
              <a:buSzPts val="1400"/>
              <a:buNone/>
              <a:defRPr sz="1400">
                <a:solidFill>
                  <a:schemeClr val="lt1"/>
                </a:solidFill>
              </a:defRPr>
            </a:lvl5pPr>
            <a:lvl6pPr lvl="5" algn="l">
              <a:lnSpc>
                <a:spcPct val="100000"/>
              </a:lnSpc>
              <a:spcBef>
                <a:spcPts val="0"/>
              </a:spcBef>
              <a:spcAft>
                <a:spcPts val="0"/>
              </a:spcAft>
              <a:buSzPts val="1400"/>
              <a:buNone/>
              <a:defRPr sz="1400">
                <a:solidFill>
                  <a:schemeClr val="lt1"/>
                </a:solidFill>
              </a:defRPr>
            </a:lvl6pPr>
            <a:lvl7pPr lvl="6" algn="l">
              <a:lnSpc>
                <a:spcPct val="100000"/>
              </a:lnSpc>
              <a:spcBef>
                <a:spcPts val="0"/>
              </a:spcBef>
              <a:spcAft>
                <a:spcPts val="0"/>
              </a:spcAft>
              <a:buSzPts val="1400"/>
              <a:buNone/>
              <a:defRPr sz="1400">
                <a:solidFill>
                  <a:schemeClr val="lt1"/>
                </a:solidFill>
              </a:defRPr>
            </a:lvl7pPr>
            <a:lvl8pPr lvl="7" algn="l">
              <a:lnSpc>
                <a:spcPct val="100000"/>
              </a:lnSpc>
              <a:spcBef>
                <a:spcPts val="0"/>
              </a:spcBef>
              <a:spcAft>
                <a:spcPts val="0"/>
              </a:spcAft>
              <a:buSzPts val="1400"/>
              <a:buNone/>
              <a:defRPr sz="1400">
                <a:solidFill>
                  <a:schemeClr val="lt1"/>
                </a:solidFill>
              </a:defRPr>
            </a:lvl8pPr>
            <a:lvl9pPr lvl="8" algn="l">
              <a:lnSpc>
                <a:spcPct val="100000"/>
              </a:lnSpc>
              <a:spcBef>
                <a:spcPts val="0"/>
              </a:spcBef>
              <a:spcAft>
                <a:spcPts val="0"/>
              </a:spcAft>
              <a:buSzPts val="1400"/>
              <a:buNone/>
              <a:defRPr sz="1400">
                <a:solidFill>
                  <a:schemeClr val="lt1"/>
                </a:solidFill>
              </a:defRPr>
            </a:lvl9pPr>
          </a:lstStyle>
          <a:p/>
        </p:txBody>
      </p:sp>
      <p:sp>
        <p:nvSpPr>
          <p:cNvPr id="27" name="Google Shape;27;p30"/>
          <p:cNvSpPr txBox="1"/>
          <p:nvPr>
            <p:ph idx="3" type="subTitle"/>
          </p:nvPr>
        </p:nvSpPr>
        <p:spPr>
          <a:xfrm>
            <a:off x="638712" y="2647300"/>
            <a:ext cx="1378800" cy="309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b="1" sz="2200">
                <a:solidFill>
                  <a:schemeClr val="lt1"/>
                </a:solidFill>
                <a:latin typeface="Bebas Neue"/>
                <a:ea typeface="Bebas Neue"/>
                <a:cs typeface="Bebas Neue"/>
                <a:sym typeface="Bebas Neue"/>
              </a:defRPr>
            </a:lvl1pPr>
            <a:lvl2pPr lvl="1"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2pPr>
            <a:lvl3pPr lvl="2"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3pPr>
            <a:lvl4pPr lvl="3"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4pPr>
            <a:lvl5pPr lvl="4"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5pPr>
            <a:lvl6pPr lvl="5"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6pPr>
            <a:lvl7pPr lvl="6"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7pPr>
            <a:lvl8pPr lvl="7"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8pPr>
            <a:lvl9pPr lvl="8"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9pPr>
          </a:lstStyle>
          <a:p/>
        </p:txBody>
      </p:sp>
      <p:sp>
        <p:nvSpPr>
          <p:cNvPr id="28" name="Google Shape;28;p30"/>
          <p:cNvSpPr txBox="1"/>
          <p:nvPr>
            <p:ph idx="4" type="subTitle"/>
          </p:nvPr>
        </p:nvSpPr>
        <p:spPr>
          <a:xfrm>
            <a:off x="638700" y="3917821"/>
            <a:ext cx="2825400" cy="438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400">
                <a:solidFill>
                  <a:schemeClr val="lt1"/>
                </a:solidFill>
                <a:latin typeface="Overpass Light"/>
                <a:ea typeface="Overpass Light"/>
                <a:cs typeface="Overpass Light"/>
                <a:sym typeface="Overpass Light"/>
              </a:defRPr>
            </a:lvl1pPr>
            <a:lvl2pPr lvl="1" algn="l">
              <a:lnSpc>
                <a:spcPct val="100000"/>
              </a:lnSpc>
              <a:spcBef>
                <a:spcPts val="0"/>
              </a:spcBef>
              <a:spcAft>
                <a:spcPts val="0"/>
              </a:spcAft>
              <a:buSzPts val="1400"/>
              <a:buNone/>
              <a:defRPr sz="1400">
                <a:solidFill>
                  <a:schemeClr val="lt1"/>
                </a:solidFill>
              </a:defRPr>
            </a:lvl2pPr>
            <a:lvl3pPr lvl="2" algn="l">
              <a:lnSpc>
                <a:spcPct val="100000"/>
              </a:lnSpc>
              <a:spcBef>
                <a:spcPts val="0"/>
              </a:spcBef>
              <a:spcAft>
                <a:spcPts val="0"/>
              </a:spcAft>
              <a:buSzPts val="1400"/>
              <a:buNone/>
              <a:defRPr sz="1400">
                <a:solidFill>
                  <a:schemeClr val="lt1"/>
                </a:solidFill>
              </a:defRPr>
            </a:lvl3pPr>
            <a:lvl4pPr lvl="3" algn="l">
              <a:lnSpc>
                <a:spcPct val="100000"/>
              </a:lnSpc>
              <a:spcBef>
                <a:spcPts val="0"/>
              </a:spcBef>
              <a:spcAft>
                <a:spcPts val="0"/>
              </a:spcAft>
              <a:buSzPts val="1400"/>
              <a:buNone/>
              <a:defRPr sz="1400">
                <a:solidFill>
                  <a:schemeClr val="lt1"/>
                </a:solidFill>
              </a:defRPr>
            </a:lvl4pPr>
            <a:lvl5pPr lvl="4" algn="l">
              <a:lnSpc>
                <a:spcPct val="100000"/>
              </a:lnSpc>
              <a:spcBef>
                <a:spcPts val="0"/>
              </a:spcBef>
              <a:spcAft>
                <a:spcPts val="0"/>
              </a:spcAft>
              <a:buSzPts val="1400"/>
              <a:buNone/>
              <a:defRPr sz="1400">
                <a:solidFill>
                  <a:schemeClr val="lt1"/>
                </a:solidFill>
              </a:defRPr>
            </a:lvl5pPr>
            <a:lvl6pPr lvl="5" algn="l">
              <a:lnSpc>
                <a:spcPct val="100000"/>
              </a:lnSpc>
              <a:spcBef>
                <a:spcPts val="0"/>
              </a:spcBef>
              <a:spcAft>
                <a:spcPts val="0"/>
              </a:spcAft>
              <a:buSzPts val="1400"/>
              <a:buNone/>
              <a:defRPr sz="1400">
                <a:solidFill>
                  <a:schemeClr val="lt1"/>
                </a:solidFill>
              </a:defRPr>
            </a:lvl6pPr>
            <a:lvl7pPr lvl="6" algn="l">
              <a:lnSpc>
                <a:spcPct val="100000"/>
              </a:lnSpc>
              <a:spcBef>
                <a:spcPts val="0"/>
              </a:spcBef>
              <a:spcAft>
                <a:spcPts val="0"/>
              </a:spcAft>
              <a:buSzPts val="1400"/>
              <a:buNone/>
              <a:defRPr sz="1400">
                <a:solidFill>
                  <a:schemeClr val="lt1"/>
                </a:solidFill>
              </a:defRPr>
            </a:lvl7pPr>
            <a:lvl8pPr lvl="7" algn="l">
              <a:lnSpc>
                <a:spcPct val="100000"/>
              </a:lnSpc>
              <a:spcBef>
                <a:spcPts val="0"/>
              </a:spcBef>
              <a:spcAft>
                <a:spcPts val="0"/>
              </a:spcAft>
              <a:buSzPts val="1400"/>
              <a:buNone/>
              <a:defRPr sz="1400">
                <a:solidFill>
                  <a:schemeClr val="lt1"/>
                </a:solidFill>
              </a:defRPr>
            </a:lvl8pPr>
            <a:lvl9pPr lvl="8" algn="l">
              <a:lnSpc>
                <a:spcPct val="100000"/>
              </a:lnSpc>
              <a:spcBef>
                <a:spcPts val="0"/>
              </a:spcBef>
              <a:spcAft>
                <a:spcPts val="0"/>
              </a:spcAft>
              <a:buSzPts val="1400"/>
              <a:buNone/>
              <a:defRPr sz="1400">
                <a:solidFill>
                  <a:schemeClr val="lt1"/>
                </a:solidFill>
              </a:defRPr>
            </a:lvl9pPr>
          </a:lstStyle>
          <a:p/>
        </p:txBody>
      </p:sp>
      <p:sp>
        <p:nvSpPr>
          <p:cNvPr id="29" name="Google Shape;29;p30"/>
          <p:cNvSpPr txBox="1"/>
          <p:nvPr>
            <p:ph idx="5" type="subTitle"/>
          </p:nvPr>
        </p:nvSpPr>
        <p:spPr>
          <a:xfrm>
            <a:off x="5659138" y="686824"/>
            <a:ext cx="1378800" cy="309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b="1" sz="2200">
                <a:solidFill>
                  <a:schemeClr val="lt1"/>
                </a:solidFill>
                <a:latin typeface="Bebas Neue"/>
                <a:ea typeface="Bebas Neue"/>
                <a:cs typeface="Bebas Neue"/>
                <a:sym typeface="Bebas Neue"/>
              </a:defRPr>
            </a:lvl1pPr>
            <a:lvl2pPr lvl="1"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2pPr>
            <a:lvl3pPr lvl="2"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3pPr>
            <a:lvl4pPr lvl="3"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4pPr>
            <a:lvl5pPr lvl="4"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5pPr>
            <a:lvl6pPr lvl="5"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6pPr>
            <a:lvl7pPr lvl="6"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7pPr>
            <a:lvl8pPr lvl="7"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8pPr>
            <a:lvl9pPr lvl="8"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9pPr>
          </a:lstStyle>
          <a:p/>
        </p:txBody>
      </p:sp>
      <p:sp>
        <p:nvSpPr>
          <p:cNvPr id="30" name="Google Shape;30;p30"/>
          <p:cNvSpPr txBox="1"/>
          <p:nvPr>
            <p:ph idx="6" type="subTitle"/>
          </p:nvPr>
        </p:nvSpPr>
        <p:spPr>
          <a:xfrm>
            <a:off x="5659138" y="1954454"/>
            <a:ext cx="2825400" cy="438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400">
                <a:solidFill>
                  <a:schemeClr val="lt1"/>
                </a:solidFill>
                <a:latin typeface="Overpass Light"/>
                <a:ea typeface="Overpass Light"/>
                <a:cs typeface="Overpass Light"/>
                <a:sym typeface="Overpass Light"/>
              </a:defRPr>
            </a:lvl1pPr>
            <a:lvl2pPr lvl="1" algn="l">
              <a:lnSpc>
                <a:spcPct val="100000"/>
              </a:lnSpc>
              <a:spcBef>
                <a:spcPts val="0"/>
              </a:spcBef>
              <a:spcAft>
                <a:spcPts val="0"/>
              </a:spcAft>
              <a:buSzPts val="1400"/>
              <a:buNone/>
              <a:defRPr sz="1400">
                <a:solidFill>
                  <a:schemeClr val="lt1"/>
                </a:solidFill>
              </a:defRPr>
            </a:lvl2pPr>
            <a:lvl3pPr lvl="2" algn="l">
              <a:lnSpc>
                <a:spcPct val="100000"/>
              </a:lnSpc>
              <a:spcBef>
                <a:spcPts val="0"/>
              </a:spcBef>
              <a:spcAft>
                <a:spcPts val="0"/>
              </a:spcAft>
              <a:buSzPts val="1400"/>
              <a:buNone/>
              <a:defRPr sz="1400">
                <a:solidFill>
                  <a:schemeClr val="lt1"/>
                </a:solidFill>
              </a:defRPr>
            </a:lvl3pPr>
            <a:lvl4pPr lvl="3" algn="l">
              <a:lnSpc>
                <a:spcPct val="100000"/>
              </a:lnSpc>
              <a:spcBef>
                <a:spcPts val="0"/>
              </a:spcBef>
              <a:spcAft>
                <a:spcPts val="0"/>
              </a:spcAft>
              <a:buSzPts val="1400"/>
              <a:buNone/>
              <a:defRPr sz="1400">
                <a:solidFill>
                  <a:schemeClr val="lt1"/>
                </a:solidFill>
              </a:defRPr>
            </a:lvl4pPr>
            <a:lvl5pPr lvl="4" algn="l">
              <a:lnSpc>
                <a:spcPct val="100000"/>
              </a:lnSpc>
              <a:spcBef>
                <a:spcPts val="0"/>
              </a:spcBef>
              <a:spcAft>
                <a:spcPts val="0"/>
              </a:spcAft>
              <a:buSzPts val="1400"/>
              <a:buNone/>
              <a:defRPr sz="1400">
                <a:solidFill>
                  <a:schemeClr val="lt1"/>
                </a:solidFill>
              </a:defRPr>
            </a:lvl5pPr>
            <a:lvl6pPr lvl="5" algn="l">
              <a:lnSpc>
                <a:spcPct val="100000"/>
              </a:lnSpc>
              <a:spcBef>
                <a:spcPts val="0"/>
              </a:spcBef>
              <a:spcAft>
                <a:spcPts val="0"/>
              </a:spcAft>
              <a:buSzPts val="1400"/>
              <a:buNone/>
              <a:defRPr sz="1400">
                <a:solidFill>
                  <a:schemeClr val="lt1"/>
                </a:solidFill>
              </a:defRPr>
            </a:lvl6pPr>
            <a:lvl7pPr lvl="6" algn="l">
              <a:lnSpc>
                <a:spcPct val="100000"/>
              </a:lnSpc>
              <a:spcBef>
                <a:spcPts val="0"/>
              </a:spcBef>
              <a:spcAft>
                <a:spcPts val="0"/>
              </a:spcAft>
              <a:buSzPts val="1400"/>
              <a:buNone/>
              <a:defRPr sz="1400">
                <a:solidFill>
                  <a:schemeClr val="lt1"/>
                </a:solidFill>
              </a:defRPr>
            </a:lvl7pPr>
            <a:lvl8pPr lvl="7" algn="l">
              <a:lnSpc>
                <a:spcPct val="100000"/>
              </a:lnSpc>
              <a:spcBef>
                <a:spcPts val="0"/>
              </a:spcBef>
              <a:spcAft>
                <a:spcPts val="0"/>
              </a:spcAft>
              <a:buSzPts val="1400"/>
              <a:buNone/>
              <a:defRPr sz="1400">
                <a:solidFill>
                  <a:schemeClr val="lt1"/>
                </a:solidFill>
              </a:defRPr>
            </a:lvl8pPr>
            <a:lvl9pPr lvl="8" algn="l">
              <a:lnSpc>
                <a:spcPct val="100000"/>
              </a:lnSpc>
              <a:spcBef>
                <a:spcPts val="0"/>
              </a:spcBef>
              <a:spcAft>
                <a:spcPts val="0"/>
              </a:spcAft>
              <a:buSzPts val="1400"/>
              <a:buNone/>
              <a:defRPr sz="1400">
                <a:solidFill>
                  <a:schemeClr val="lt1"/>
                </a:solidFill>
              </a:defRPr>
            </a:lvl9pPr>
          </a:lstStyle>
          <a:p/>
        </p:txBody>
      </p:sp>
      <p:sp>
        <p:nvSpPr>
          <p:cNvPr id="31" name="Google Shape;31;p30"/>
          <p:cNvSpPr txBox="1"/>
          <p:nvPr>
            <p:ph idx="7" type="subTitle"/>
          </p:nvPr>
        </p:nvSpPr>
        <p:spPr>
          <a:xfrm>
            <a:off x="5659138" y="1673389"/>
            <a:ext cx="1378800" cy="309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b="1" sz="2200">
                <a:solidFill>
                  <a:schemeClr val="lt1"/>
                </a:solidFill>
                <a:latin typeface="Bebas Neue"/>
                <a:ea typeface="Bebas Neue"/>
                <a:cs typeface="Bebas Neue"/>
                <a:sym typeface="Bebas Neue"/>
              </a:defRPr>
            </a:lvl1pPr>
            <a:lvl2pPr lvl="1"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2pPr>
            <a:lvl3pPr lvl="2"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3pPr>
            <a:lvl4pPr lvl="3"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4pPr>
            <a:lvl5pPr lvl="4"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5pPr>
            <a:lvl6pPr lvl="5"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6pPr>
            <a:lvl7pPr lvl="6"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7pPr>
            <a:lvl8pPr lvl="7"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8pPr>
            <a:lvl9pPr lvl="8"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9pPr>
          </a:lstStyle>
          <a:p/>
        </p:txBody>
      </p:sp>
      <p:sp>
        <p:nvSpPr>
          <p:cNvPr id="32" name="Google Shape;32;p30"/>
          <p:cNvSpPr txBox="1"/>
          <p:nvPr>
            <p:ph idx="8" type="subTitle"/>
          </p:nvPr>
        </p:nvSpPr>
        <p:spPr>
          <a:xfrm>
            <a:off x="5659138" y="969710"/>
            <a:ext cx="2825400" cy="438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400">
                <a:solidFill>
                  <a:schemeClr val="lt1"/>
                </a:solidFill>
                <a:latin typeface="Overpass Light"/>
                <a:ea typeface="Overpass Light"/>
                <a:cs typeface="Overpass Light"/>
                <a:sym typeface="Overpass Light"/>
              </a:defRPr>
            </a:lvl1pPr>
            <a:lvl2pPr lvl="1" algn="l">
              <a:lnSpc>
                <a:spcPct val="100000"/>
              </a:lnSpc>
              <a:spcBef>
                <a:spcPts val="0"/>
              </a:spcBef>
              <a:spcAft>
                <a:spcPts val="0"/>
              </a:spcAft>
              <a:buSzPts val="1400"/>
              <a:buNone/>
              <a:defRPr sz="1400">
                <a:solidFill>
                  <a:schemeClr val="lt1"/>
                </a:solidFill>
              </a:defRPr>
            </a:lvl2pPr>
            <a:lvl3pPr lvl="2" algn="l">
              <a:lnSpc>
                <a:spcPct val="100000"/>
              </a:lnSpc>
              <a:spcBef>
                <a:spcPts val="0"/>
              </a:spcBef>
              <a:spcAft>
                <a:spcPts val="0"/>
              </a:spcAft>
              <a:buSzPts val="1400"/>
              <a:buNone/>
              <a:defRPr sz="1400">
                <a:solidFill>
                  <a:schemeClr val="lt1"/>
                </a:solidFill>
              </a:defRPr>
            </a:lvl3pPr>
            <a:lvl4pPr lvl="3" algn="l">
              <a:lnSpc>
                <a:spcPct val="100000"/>
              </a:lnSpc>
              <a:spcBef>
                <a:spcPts val="0"/>
              </a:spcBef>
              <a:spcAft>
                <a:spcPts val="0"/>
              </a:spcAft>
              <a:buSzPts val="1400"/>
              <a:buNone/>
              <a:defRPr sz="1400">
                <a:solidFill>
                  <a:schemeClr val="lt1"/>
                </a:solidFill>
              </a:defRPr>
            </a:lvl4pPr>
            <a:lvl5pPr lvl="4" algn="l">
              <a:lnSpc>
                <a:spcPct val="100000"/>
              </a:lnSpc>
              <a:spcBef>
                <a:spcPts val="0"/>
              </a:spcBef>
              <a:spcAft>
                <a:spcPts val="0"/>
              </a:spcAft>
              <a:buSzPts val="1400"/>
              <a:buNone/>
              <a:defRPr sz="1400">
                <a:solidFill>
                  <a:schemeClr val="lt1"/>
                </a:solidFill>
              </a:defRPr>
            </a:lvl5pPr>
            <a:lvl6pPr lvl="5" algn="l">
              <a:lnSpc>
                <a:spcPct val="100000"/>
              </a:lnSpc>
              <a:spcBef>
                <a:spcPts val="0"/>
              </a:spcBef>
              <a:spcAft>
                <a:spcPts val="0"/>
              </a:spcAft>
              <a:buSzPts val="1400"/>
              <a:buNone/>
              <a:defRPr sz="1400">
                <a:solidFill>
                  <a:schemeClr val="lt1"/>
                </a:solidFill>
              </a:defRPr>
            </a:lvl6pPr>
            <a:lvl7pPr lvl="6" algn="l">
              <a:lnSpc>
                <a:spcPct val="100000"/>
              </a:lnSpc>
              <a:spcBef>
                <a:spcPts val="0"/>
              </a:spcBef>
              <a:spcAft>
                <a:spcPts val="0"/>
              </a:spcAft>
              <a:buSzPts val="1400"/>
              <a:buNone/>
              <a:defRPr sz="1400">
                <a:solidFill>
                  <a:schemeClr val="lt1"/>
                </a:solidFill>
              </a:defRPr>
            </a:lvl7pPr>
            <a:lvl8pPr lvl="7" algn="l">
              <a:lnSpc>
                <a:spcPct val="100000"/>
              </a:lnSpc>
              <a:spcBef>
                <a:spcPts val="0"/>
              </a:spcBef>
              <a:spcAft>
                <a:spcPts val="0"/>
              </a:spcAft>
              <a:buSzPts val="1400"/>
              <a:buNone/>
              <a:defRPr sz="1400">
                <a:solidFill>
                  <a:schemeClr val="lt1"/>
                </a:solidFill>
              </a:defRPr>
            </a:lvl8pPr>
            <a:lvl9pPr lvl="8" algn="l">
              <a:lnSpc>
                <a:spcPct val="100000"/>
              </a:lnSpc>
              <a:spcBef>
                <a:spcPts val="0"/>
              </a:spcBef>
              <a:spcAft>
                <a:spcPts val="0"/>
              </a:spcAft>
              <a:buSzPts val="1400"/>
              <a:buNone/>
              <a:defRPr sz="1400">
                <a:solidFill>
                  <a:schemeClr val="lt1"/>
                </a:solidFill>
              </a:defRPr>
            </a:lvl9pPr>
          </a:lstStyle>
          <a:p/>
        </p:txBody>
      </p:sp>
      <p:sp>
        <p:nvSpPr>
          <p:cNvPr id="33" name="Google Shape;33;p30"/>
          <p:cNvSpPr txBox="1"/>
          <p:nvPr>
            <p:ph type="title"/>
          </p:nvPr>
        </p:nvSpPr>
        <p:spPr>
          <a:xfrm>
            <a:off x="614437" y="321594"/>
            <a:ext cx="3834300" cy="599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43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ONLY_3">
    <p:spTree>
      <p:nvGrpSpPr>
        <p:cNvPr id="113" name="Shape 113"/>
        <p:cNvGrpSpPr/>
        <p:nvPr/>
      </p:nvGrpSpPr>
      <p:grpSpPr>
        <a:xfrm>
          <a:off x="0" y="0"/>
          <a:ext cx="0" cy="0"/>
          <a:chOff x="0" y="0"/>
          <a:chExt cx="0" cy="0"/>
        </a:xfrm>
      </p:grpSpPr>
      <p:sp>
        <p:nvSpPr>
          <p:cNvPr id="114" name="Google Shape;114;p48"/>
          <p:cNvSpPr/>
          <p:nvPr/>
        </p:nvSpPr>
        <p:spPr>
          <a:xfrm>
            <a:off x="101550" y="106200"/>
            <a:ext cx="8940900" cy="4931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48"/>
          <p:cNvSpPr/>
          <p:nvPr/>
        </p:nvSpPr>
        <p:spPr>
          <a:xfrm>
            <a:off x="3167950" y="1501134"/>
            <a:ext cx="5967900" cy="21354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6" name="Google Shape;116;p48"/>
          <p:cNvSpPr txBox="1"/>
          <p:nvPr>
            <p:ph type="title"/>
          </p:nvPr>
        </p:nvSpPr>
        <p:spPr>
          <a:xfrm>
            <a:off x="540600" y="1898400"/>
            <a:ext cx="2169300" cy="1346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43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7" name="Google Shape;117;p48"/>
          <p:cNvSpPr txBox="1"/>
          <p:nvPr>
            <p:ph idx="1" type="subTitle"/>
          </p:nvPr>
        </p:nvSpPr>
        <p:spPr>
          <a:xfrm>
            <a:off x="3868989" y="2334485"/>
            <a:ext cx="1874400" cy="278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b="1" sz="2200">
                <a:solidFill>
                  <a:schemeClr val="lt1"/>
                </a:solidFill>
                <a:latin typeface="Bebas Neue"/>
                <a:ea typeface="Bebas Neue"/>
                <a:cs typeface="Bebas Neue"/>
                <a:sym typeface="Bebas Neue"/>
              </a:defRPr>
            </a:lvl1pPr>
            <a:lvl2pPr lvl="1" algn="ctr">
              <a:lnSpc>
                <a:spcPct val="100000"/>
              </a:lnSpc>
              <a:spcBef>
                <a:spcPts val="0"/>
              </a:spcBef>
              <a:spcAft>
                <a:spcPts val="0"/>
              </a:spcAft>
              <a:buSzPts val="1400"/>
              <a:buNone/>
              <a:defRPr b="1" sz="2200">
                <a:solidFill>
                  <a:schemeClr val="lt1"/>
                </a:solidFill>
                <a:latin typeface="Bebas Neue"/>
                <a:ea typeface="Bebas Neue"/>
                <a:cs typeface="Bebas Neue"/>
                <a:sym typeface="Bebas Neue"/>
              </a:defRPr>
            </a:lvl2pPr>
            <a:lvl3pPr lvl="2" algn="ctr">
              <a:lnSpc>
                <a:spcPct val="100000"/>
              </a:lnSpc>
              <a:spcBef>
                <a:spcPts val="0"/>
              </a:spcBef>
              <a:spcAft>
                <a:spcPts val="0"/>
              </a:spcAft>
              <a:buSzPts val="1400"/>
              <a:buNone/>
              <a:defRPr b="1" sz="2200">
                <a:solidFill>
                  <a:schemeClr val="lt1"/>
                </a:solidFill>
                <a:latin typeface="Bebas Neue"/>
                <a:ea typeface="Bebas Neue"/>
                <a:cs typeface="Bebas Neue"/>
                <a:sym typeface="Bebas Neue"/>
              </a:defRPr>
            </a:lvl3pPr>
            <a:lvl4pPr lvl="3" algn="ctr">
              <a:lnSpc>
                <a:spcPct val="100000"/>
              </a:lnSpc>
              <a:spcBef>
                <a:spcPts val="0"/>
              </a:spcBef>
              <a:spcAft>
                <a:spcPts val="0"/>
              </a:spcAft>
              <a:buSzPts val="1400"/>
              <a:buNone/>
              <a:defRPr b="1" sz="2200">
                <a:solidFill>
                  <a:schemeClr val="lt1"/>
                </a:solidFill>
                <a:latin typeface="Bebas Neue"/>
                <a:ea typeface="Bebas Neue"/>
                <a:cs typeface="Bebas Neue"/>
                <a:sym typeface="Bebas Neue"/>
              </a:defRPr>
            </a:lvl4pPr>
            <a:lvl5pPr lvl="4" algn="ctr">
              <a:lnSpc>
                <a:spcPct val="100000"/>
              </a:lnSpc>
              <a:spcBef>
                <a:spcPts val="0"/>
              </a:spcBef>
              <a:spcAft>
                <a:spcPts val="0"/>
              </a:spcAft>
              <a:buSzPts val="1400"/>
              <a:buNone/>
              <a:defRPr b="1" sz="2200">
                <a:solidFill>
                  <a:schemeClr val="lt1"/>
                </a:solidFill>
                <a:latin typeface="Bebas Neue"/>
                <a:ea typeface="Bebas Neue"/>
                <a:cs typeface="Bebas Neue"/>
                <a:sym typeface="Bebas Neue"/>
              </a:defRPr>
            </a:lvl5pPr>
            <a:lvl6pPr lvl="5" algn="ctr">
              <a:lnSpc>
                <a:spcPct val="100000"/>
              </a:lnSpc>
              <a:spcBef>
                <a:spcPts val="0"/>
              </a:spcBef>
              <a:spcAft>
                <a:spcPts val="0"/>
              </a:spcAft>
              <a:buSzPts val="1400"/>
              <a:buNone/>
              <a:defRPr b="1" sz="2200">
                <a:solidFill>
                  <a:schemeClr val="lt1"/>
                </a:solidFill>
                <a:latin typeface="Bebas Neue"/>
                <a:ea typeface="Bebas Neue"/>
                <a:cs typeface="Bebas Neue"/>
                <a:sym typeface="Bebas Neue"/>
              </a:defRPr>
            </a:lvl6pPr>
            <a:lvl7pPr lvl="6" algn="ctr">
              <a:lnSpc>
                <a:spcPct val="100000"/>
              </a:lnSpc>
              <a:spcBef>
                <a:spcPts val="0"/>
              </a:spcBef>
              <a:spcAft>
                <a:spcPts val="0"/>
              </a:spcAft>
              <a:buSzPts val="1400"/>
              <a:buNone/>
              <a:defRPr b="1" sz="2200">
                <a:solidFill>
                  <a:schemeClr val="lt1"/>
                </a:solidFill>
                <a:latin typeface="Bebas Neue"/>
                <a:ea typeface="Bebas Neue"/>
                <a:cs typeface="Bebas Neue"/>
                <a:sym typeface="Bebas Neue"/>
              </a:defRPr>
            </a:lvl7pPr>
            <a:lvl8pPr lvl="7" algn="ctr">
              <a:lnSpc>
                <a:spcPct val="100000"/>
              </a:lnSpc>
              <a:spcBef>
                <a:spcPts val="0"/>
              </a:spcBef>
              <a:spcAft>
                <a:spcPts val="0"/>
              </a:spcAft>
              <a:buSzPts val="1400"/>
              <a:buNone/>
              <a:defRPr b="1" sz="2200">
                <a:solidFill>
                  <a:schemeClr val="lt1"/>
                </a:solidFill>
                <a:latin typeface="Bebas Neue"/>
                <a:ea typeface="Bebas Neue"/>
                <a:cs typeface="Bebas Neue"/>
                <a:sym typeface="Bebas Neue"/>
              </a:defRPr>
            </a:lvl8pPr>
            <a:lvl9pPr lvl="8" algn="ctr">
              <a:lnSpc>
                <a:spcPct val="100000"/>
              </a:lnSpc>
              <a:spcBef>
                <a:spcPts val="0"/>
              </a:spcBef>
              <a:spcAft>
                <a:spcPts val="0"/>
              </a:spcAft>
              <a:buSzPts val="1400"/>
              <a:buNone/>
              <a:defRPr b="1" sz="2200">
                <a:solidFill>
                  <a:schemeClr val="lt1"/>
                </a:solidFill>
                <a:latin typeface="Bebas Neue"/>
                <a:ea typeface="Bebas Neue"/>
                <a:cs typeface="Bebas Neue"/>
                <a:sym typeface="Bebas Neue"/>
              </a:defRPr>
            </a:lvl9pPr>
          </a:lstStyle>
          <a:p/>
        </p:txBody>
      </p:sp>
      <p:sp>
        <p:nvSpPr>
          <p:cNvPr id="118" name="Google Shape;118;p48"/>
          <p:cNvSpPr txBox="1"/>
          <p:nvPr>
            <p:ph idx="2" type="subTitle"/>
          </p:nvPr>
        </p:nvSpPr>
        <p:spPr>
          <a:xfrm>
            <a:off x="3868989" y="2707169"/>
            <a:ext cx="1874400" cy="472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1500">
                <a:solidFill>
                  <a:schemeClr val="lt1"/>
                </a:solidFill>
              </a:defRPr>
            </a:lvl1pPr>
            <a:lvl2pPr lvl="1" algn="ctr">
              <a:lnSpc>
                <a:spcPct val="100000"/>
              </a:lnSpc>
              <a:spcBef>
                <a:spcPts val="0"/>
              </a:spcBef>
              <a:spcAft>
                <a:spcPts val="0"/>
              </a:spcAft>
              <a:buSzPts val="1400"/>
              <a:buNone/>
              <a:defRPr sz="1500">
                <a:solidFill>
                  <a:schemeClr val="lt1"/>
                </a:solidFill>
              </a:defRPr>
            </a:lvl2pPr>
            <a:lvl3pPr lvl="2" algn="ctr">
              <a:lnSpc>
                <a:spcPct val="100000"/>
              </a:lnSpc>
              <a:spcBef>
                <a:spcPts val="0"/>
              </a:spcBef>
              <a:spcAft>
                <a:spcPts val="0"/>
              </a:spcAft>
              <a:buSzPts val="1400"/>
              <a:buNone/>
              <a:defRPr sz="1500">
                <a:solidFill>
                  <a:schemeClr val="lt1"/>
                </a:solidFill>
              </a:defRPr>
            </a:lvl3pPr>
            <a:lvl4pPr lvl="3" algn="ctr">
              <a:lnSpc>
                <a:spcPct val="100000"/>
              </a:lnSpc>
              <a:spcBef>
                <a:spcPts val="0"/>
              </a:spcBef>
              <a:spcAft>
                <a:spcPts val="0"/>
              </a:spcAft>
              <a:buSzPts val="1400"/>
              <a:buNone/>
              <a:defRPr sz="1500">
                <a:solidFill>
                  <a:schemeClr val="lt1"/>
                </a:solidFill>
              </a:defRPr>
            </a:lvl4pPr>
            <a:lvl5pPr lvl="4" algn="ctr">
              <a:lnSpc>
                <a:spcPct val="100000"/>
              </a:lnSpc>
              <a:spcBef>
                <a:spcPts val="0"/>
              </a:spcBef>
              <a:spcAft>
                <a:spcPts val="0"/>
              </a:spcAft>
              <a:buSzPts val="1400"/>
              <a:buNone/>
              <a:defRPr sz="1500">
                <a:solidFill>
                  <a:schemeClr val="lt1"/>
                </a:solidFill>
              </a:defRPr>
            </a:lvl5pPr>
            <a:lvl6pPr lvl="5" algn="ctr">
              <a:lnSpc>
                <a:spcPct val="100000"/>
              </a:lnSpc>
              <a:spcBef>
                <a:spcPts val="0"/>
              </a:spcBef>
              <a:spcAft>
                <a:spcPts val="0"/>
              </a:spcAft>
              <a:buSzPts val="1400"/>
              <a:buNone/>
              <a:defRPr sz="1500">
                <a:solidFill>
                  <a:schemeClr val="lt1"/>
                </a:solidFill>
              </a:defRPr>
            </a:lvl6pPr>
            <a:lvl7pPr lvl="6" algn="ctr">
              <a:lnSpc>
                <a:spcPct val="100000"/>
              </a:lnSpc>
              <a:spcBef>
                <a:spcPts val="0"/>
              </a:spcBef>
              <a:spcAft>
                <a:spcPts val="0"/>
              </a:spcAft>
              <a:buSzPts val="1400"/>
              <a:buNone/>
              <a:defRPr sz="1500">
                <a:solidFill>
                  <a:schemeClr val="lt1"/>
                </a:solidFill>
              </a:defRPr>
            </a:lvl7pPr>
            <a:lvl8pPr lvl="7" algn="ctr">
              <a:lnSpc>
                <a:spcPct val="100000"/>
              </a:lnSpc>
              <a:spcBef>
                <a:spcPts val="0"/>
              </a:spcBef>
              <a:spcAft>
                <a:spcPts val="0"/>
              </a:spcAft>
              <a:buSzPts val="1400"/>
              <a:buNone/>
              <a:defRPr sz="1500">
                <a:solidFill>
                  <a:schemeClr val="lt1"/>
                </a:solidFill>
              </a:defRPr>
            </a:lvl8pPr>
            <a:lvl9pPr lvl="8" algn="ctr">
              <a:lnSpc>
                <a:spcPct val="100000"/>
              </a:lnSpc>
              <a:spcBef>
                <a:spcPts val="0"/>
              </a:spcBef>
              <a:spcAft>
                <a:spcPts val="0"/>
              </a:spcAft>
              <a:buSzPts val="1400"/>
              <a:buNone/>
              <a:defRPr sz="1500">
                <a:solidFill>
                  <a:schemeClr val="lt1"/>
                </a:solidFill>
              </a:defRPr>
            </a:lvl9pPr>
          </a:lstStyle>
          <a:p/>
        </p:txBody>
      </p:sp>
      <p:sp>
        <p:nvSpPr>
          <p:cNvPr id="119" name="Google Shape;119;p48"/>
          <p:cNvSpPr txBox="1"/>
          <p:nvPr>
            <p:ph idx="3" type="subTitle"/>
          </p:nvPr>
        </p:nvSpPr>
        <p:spPr>
          <a:xfrm>
            <a:off x="6075725" y="2334485"/>
            <a:ext cx="1874400" cy="278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b="1" sz="2200">
                <a:solidFill>
                  <a:schemeClr val="lt1"/>
                </a:solidFill>
                <a:latin typeface="Bebas Neue"/>
                <a:ea typeface="Bebas Neue"/>
                <a:cs typeface="Bebas Neue"/>
                <a:sym typeface="Bebas Neue"/>
              </a:defRPr>
            </a:lvl1pPr>
            <a:lvl2pPr lvl="1" algn="ctr">
              <a:lnSpc>
                <a:spcPct val="100000"/>
              </a:lnSpc>
              <a:spcBef>
                <a:spcPts val="0"/>
              </a:spcBef>
              <a:spcAft>
                <a:spcPts val="0"/>
              </a:spcAft>
              <a:buSzPts val="1400"/>
              <a:buNone/>
              <a:defRPr sz="2200">
                <a:solidFill>
                  <a:schemeClr val="lt1"/>
                </a:solidFill>
                <a:latin typeface="Bebas Neue"/>
                <a:ea typeface="Bebas Neue"/>
                <a:cs typeface="Bebas Neue"/>
                <a:sym typeface="Bebas Neue"/>
              </a:defRPr>
            </a:lvl2pPr>
            <a:lvl3pPr lvl="2" algn="ctr">
              <a:lnSpc>
                <a:spcPct val="100000"/>
              </a:lnSpc>
              <a:spcBef>
                <a:spcPts val="0"/>
              </a:spcBef>
              <a:spcAft>
                <a:spcPts val="0"/>
              </a:spcAft>
              <a:buSzPts val="1400"/>
              <a:buNone/>
              <a:defRPr sz="2200">
                <a:solidFill>
                  <a:schemeClr val="lt1"/>
                </a:solidFill>
                <a:latin typeface="Bebas Neue"/>
                <a:ea typeface="Bebas Neue"/>
                <a:cs typeface="Bebas Neue"/>
                <a:sym typeface="Bebas Neue"/>
              </a:defRPr>
            </a:lvl3pPr>
            <a:lvl4pPr lvl="3" algn="ctr">
              <a:lnSpc>
                <a:spcPct val="100000"/>
              </a:lnSpc>
              <a:spcBef>
                <a:spcPts val="0"/>
              </a:spcBef>
              <a:spcAft>
                <a:spcPts val="0"/>
              </a:spcAft>
              <a:buSzPts val="1400"/>
              <a:buNone/>
              <a:defRPr sz="2200">
                <a:solidFill>
                  <a:schemeClr val="lt1"/>
                </a:solidFill>
                <a:latin typeface="Bebas Neue"/>
                <a:ea typeface="Bebas Neue"/>
                <a:cs typeface="Bebas Neue"/>
                <a:sym typeface="Bebas Neue"/>
              </a:defRPr>
            </a:lvl4pPr>
            <a:lvl5pPr lvl="4" algn="ctr">
              <a:lnSpc>
                <a:spcPct val="100000"/>
              </a:lnSpc>
              <a:spcBef>
                <a:spcPts val="0"/>
              </a:spcBef>
              <a:spcAft>
                <a:spcPts val="0"/>
              </a:spcAft>
              <a:buSzPts val="1400"/>
              <a:buNone/>
              <a:defRPr sz="2200">
                <a:solidFill>
                  <a:schemeClr val="lt1"/>
                </a:solidFill>
                <a:latin typeface="Bebas Neue"/>
                <a:ea typeface="Bebas Neue"/>
                <a:cs typeface="Bebas Neue"/>
                <a:sym typeface="Bebas Neue"/>
              </a:defRPr>
            </a:lvl5pPr>
            <a:lvl6pPr lvl="5" algn="ctr">
              <a:lnSpc>
                <a:spcPct val="100000"/>
              </a:lnSpc>
              <a:spcBef>
                <a:spcPts val="0"/>
              </a:spcBef>
              <a:spcAft>
                <a:spcPts val="0"/>
              </a:spcAft>
              <a:buSzPts val="1400"/>
              <a:buNone/>
              <a:defRPr sz="2200">
                <a:solidFill>
                  <a:schemeClr val="lt1"/>
                </a:solidFill>
                <a:latin typeface="Bebas Neue"/>
                <a:ea typeface="Bebas Neue"/>
                <a:cs typeface="Bebas Neue"/>
                <a:sym typeface="Bebas Neue"/>
              </a:defRPr>
            </a:lvl6pPr>
            <a:lvl7pPr lvl="6" algn="ctr">
              <a:lnSpc>
                <a:spcPct val="100000"/>
              </a:lnSpc>
              <a:spcBef>
                <a:spcPts val="0"/>
              </a:spcBef>
              <a:spcAft>
                <a:spcPts val="0"/>
              </a:spcAft>
              <a:buSzPts val="1400"/>
              <a:buNone/>
              <a:defRPr sz="2200">
                <a:solidFill>
                  <a:schemeClr val="lt1"/>
                </a:solidFill>
                <a:latin typeface="Bebas Neue"/>
                <a:ea typeface="Bebas Neue"/>
                <a:cs typeface="Bebas Neue"/>
                <a:sym typeface="Bebas Neue"/>
              </a:defRPr>
            </a:lvl7pPr>
            <a:lvl8pPr lvl="7" algn="ctr">
              <a:lnSpc>
                <a:spcPct val="100000"/>
              </a:lnSpc>
              <a:spcBef>
                <a:spcPts val="0"/>
              </a:spcBef>
              <a:spcAft>
                <a:spcPts val="0"/>
              </a:spcAft>
              <a:buSzPts val="1400"/>
              <a:buNone/>
              <a:defRPr sz="2200">
                <a:solidFill>
                  <a:schemeClr val="lt1"/>
                </a:solidFill>
                <a:latin typeface="Bebas Neue"/>
                <a:ea typeface="Bebas Neue"/>
                <a:cs typeface="Bebas Neue"/>
                <a:sym typeface="Bebas Neue"/>
              </a:defRPr>
            </a:lvl8pPr>
            <a:lvl9pPr lvl="8" algn="ctr">
              <a:lnSpc>
                <a:spcPct val="100000"/>
              </a:lnSpc>
              <a:spcBef>
                <a:spcPts val="0"/>
              </a:spcBef>
              <a:spcAft>
                <a:spcPts val="0"/>
              </a:spcAft>
              <a:buSzPts val="1400"/>
              <a:buNone/>
              <a:defRPr sz="2200">
                <a:solidFill>
                  <a:schemeClr val="lt1"/>
                </a:solidFill>
                <a:latin typeface="Bebas Neue"/>
                <a:ea typeface="Bebas Neue"/>
                <a:cs typeface="Bebas Neue"/>
                <a:sym typeface="Bebas Neue"/>
              </a:defRPr>
            </a:lvl9pPr>
          </a:lstStyle>
          <a:p/>
        </p:txBody>
      </p:sp>
      <p:sp>
        <p:nvSpPr>
          <p:cNvPr id="120" name="Google Shape;120;p48"/>
          <p:cNvSpPr txBox="1"/>
          <p:nvPr>
            <p:ph idx="4" type="subTitle"/>
          </p:nvPr>
        </p:nvSpPr>
        <p:spPr>
          <a:xfrm>
            <a:off x="6075725" y="2707169"/>
            <a:ext cx="1874400" cy="472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1500">
                <a:solidFill>
                  <a:schemeClr val="lt1"/>
                </a:solidFill>
              </a:defRPr>
            </a:lvl1pPr>
            <a:lvl2pPr lvl="1" algn="ctr">
              <a:lnSpc>
                <a:spcPct val="100000"/>
              </a:lnSpc>
              <a:spcBef>
                <a:spcPts val="0"/>
              </a:spcBef>
              <a:spcAft>
                <a:spcPts val="0"/>
              </a:spcAft>
              <a:buSzPts val="1400"/>
              <a:buNone/>
              <a:defRPr sz="1500">
                <a:solidFill>
                  <a:schemeClr val="lt1"/>
                </a:solidFill>
              </a:defRPr>
            </a:lvl2pPr>
            <a:lvl3pPr lvl="2" algn="ctr">
              <a:lnSpc>
                <a:spcPct val="100000"/>
              </a:lnSpc>
              <a:spcBef>
                <a:spcPts val="0"/>
              </a:spcBef>
              <a:spcAft>
                <a:spcPts val="0"/>
              </a:spcAft>
              <a:buSzPts val="1400"/>
              <a:buNone/>
              <a:defRPr sz="1500">
                <a:solidFill>
                  <a:schemeClr val="lt1"/>
                </a:solidFill>
              </a:defRPr>
            </a:lvl3pPr>
            <a:lvl4pPr lvl="3" algn="ctr">
              <a:lnSpc>
                <a:spcPct val="100000"/>
              </a:lnSpc>
              <a:spcBef>
                <a:spcPts val="0"/>
              </a:spcBef>
              <a:spcAft>
                <a:spcPts val="0"/>
              </a:spcAft>
              <a:buSzPts val="1400"/>
              <a:buNone/>
              <a:defRPr sz="1500">
                <a:solidFill>
                  <a:schemeClr val="lt1"/>
                </a:solidFill>
              </a:defRPr>
            </a:lvl4pPr>
            <a:lvl5pPr lvl="4" algn="ctr">
              <a:lnSpc>
                <a:spcPct val="100000"/>
              </a:lnSpc>
              <a:spcBef>
                <a:spcPts val="0"/>
              </a:spcBef>
              <a:spcAft>
                <a:spcPts val="0"/>
              </a:spcAft>
              <a:buSzPts val="1400"/>
              <a:buNone/>
              <a:defRPr sz="1500">
                <a:solidFill>
                  <a:schemeClr val="lt1"/>
                </a:solidFill>
              </a:defRPr>
            </a:lvl5pPr>
            <a:lvl6pPr lvl="5" algn="ctr">
              <a:lnSpc>
                <a:spcPct val="100000"/>
              </a:lnSpc>
              <a:spcBef>
                <a:spcPts val="0"/>
              </a:spcBef>
              <a:spcAft>
                <a:spcPts val="0"/>
              </a:spcAft>
              <a:buSzPts val="1400"/>
              <a:buNone/>
              <a:defRPr sz="1500">
                <a:solidFill>
                  <a:schemeClr val="lt1"/>
                </a:solidFill>
              </a:defRPr>
            </a:lvl6pPr>
            <a:lvl7pPr lvl="6" algn="ctr">
              <a:lnSpc>
                <a:spcPct val="100000"/>
              </a:lnSpc>
              <a:spcBef>
                <a:spcPts val="0"/>
              </a:spcBef>
              <a:spcAft>
                <a:spcPts val="0"/>
              </a:spcAft>
              <a:buSzPts val="1400"/>
              <a:buNone/>
              <a:defRPr sz="1500">
                <a:solidFill>
                  <a:schemeClr val="lt1"/>
                </a:solidFill>
              </a:defRPr>
            </a:lvl7pPr>
            <a:lvl8pPr lvl="7" algn="ctr">
              <a:lnSpc>
                <a:spcPct val="100000"/>
              </a:lnSpc>
              <a:spcBef>
                <a:spcPts val="0"/>
              </a:spcBef>
              <a:spcAft>
                <a:spcPts val="0"/>
              </a:spcAft>
              <a:buSzPts val="1400"/>
              <a:buNone/>
              <a:defRPr sz="1500">
                <a:solidFill>
                  <a:schemeClr val="lt1"/>
                </a:solidFill>
              </a:defRPr>
            </a:lvl8pPr>
            <a:lvl9pPr lvl="8" algn="ctr">
              <a:lnSpc>
                <a:spcPct val="100000"/>
              </a:lnSpc>
              <a:spcBef>
                <a:spcPts val="0"/>
              </a:spcBef>
              <a:spcAft>
                <a:spcPts val="0"/>
              </a:spcAft>
              <a:buSzPts val="1400"/>
              <a:buNone/>
              <a:defRPr sz="1500">
                <a:solidFill>
                  <a:schemeClr val="lt1"/>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TITLE_ONLY_3_1">
    <p:spTree>
      <p:nvGrpSpPr>
        <p:cNvPr id="121" name="Shape 121"/>
        <p:cNvGrpSpPr/>
        <p:nvPr/>
      </p:nvGrpSpPr>
      <p:grpSpPr>
        <a:xfrm>
          <a:off x="0" y="0"/>
          <a:ext cx="0" cy="0"/>
          <a:chOff x="0" y="0"/>
          <a:chExt cx="0" cy="0"/>
        </a:xfrm>
      </p:grpSpPr>
      <p:sp>
        <p:nvSpPr>
          <p:cNvPr id="122" name="Google Shape;122;p49"/>
          <p:cNvSpPr/>
          <p:nvPr/>
        </p:nvSpPr>
        <p:spPr>
          <a:xfrm>
            <a:off x="101550" y="106200"/>
            <a:ext cx="8940900" cy="4931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49"/>
          <p:cNvSpPr/>
          <p:nvPr/>
        </p:nvSpPr>
        <p:spPr>
          <a:xfrm>
            <a:off x="-25974" y="1501134"/>
            <a:ext cx="5967900" cy="21354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4" name="Google Shape;124;p49"/>
          <p:cNvSpPr txBox="1"/>
          <p:nvPr>
            <p:ph type="title"/>
          </p:nvPr>
        </p:nvSpPr>
        <p:spPr>
          <a:xfrm>
            <a:off x="6391941" y="1898400"/>
            <a:ext cx="2169300" cy="1346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43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25" name="Google Shape;125;p49"/>
          <p:cNvSpPr txBox="1"/>
          <p:nvPr>
            <p:ph idx="1" type="subTitle"/>
          </p:nvPr>
        </p:nvSpPr>
        <p:spPr>
          <a:xfrm>
            <a:off x="1433564" y="2334485"/>
            <a:ext cx="877800" cy="278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b="1" sz="2200">
                <a:solidFill>
                  <a:schemeClr val="lt1"/>
                </a:solidFill>
                <a:latin typeface="Bebas Neue"/>
                <a:ea typeface="Bebas Neue"/>
                <a:cs typeface="Bebas Neue"/>
                <a:sym typeface="Bebas Neue"/>
              </a:defRPr>
            </a:lvl1pPr>
            <a:lvl2pPr lvl="1" algn="ctr">
              <a:lnSpc>
                <a:spcPct val="100000"/>
              </a:lnSpc>
              <a:spcBef>
                <a:spcPts val="0"/>
              </a:spcBef>
              <a:spcAft>
                <a:spcPts val="0"/>
              </a:spcAft>
              <a:buSzPts val="1400"/>
              <a:buNone/>
              <a:defRPr b="1" sz="2200">
                <a:solidFill>
                  <a:schemeClr val="lt1"/>
                </a:solidFill>
                <a:latin typeface="Bebas Neue"/>
                <a:ea typeface="Bebas Neue"/>
                <a:cs typeface="Bebas Neue"/>
                <a:sym typeface="Bebas Neue"/>
              </a:defRPr>
            </a:lvl2pPr>
            <a:lvl3pPr lvl="2" algn="ctr">
              <a:lnSpc>
                <a:spcPct val="100000"/>
              </a:lnSpc>
              <a:spcBef>
                <a:spcPts val="0"/>
              </a:spcBef>
              <a:spcAft>
                <a:spcPts val="0"/>
              </a:spcAft>
              <a:buSzPts val="1400"/>
              <a:buNone/>
              <a:defRPr b="1" sz="2200">
                <a:solidFill>
                  <a:schemeClr val="lt1"/>
                </a:solidFill>
                <a:latin typeface="Bebas Neue"/>
                <a:ea typeface="Bebas Neue"/>
                <a:cs typeface="Bebas Neue"/>
                <a:sym typeface="Bebas Neue"/>
              </a:defRPr>
            </a:lvl3pPr>
            <a:lvl4pPr lvl="3" algn="ctr">
              <a:lnSpc>
                <a:spcPct val="100000"/>
              </a:lnSpc>
              <a:spcBef>
                <a:spcPts val="0"/>
              </a:spcBef>
              <a:spcAft>
                <a:spcPts val="0"/>
              </a:spcAft>
              <a:buSzPts val="1400"/>
              <a:buNone/>
              <a:defRPr b="1" sz="2200">
                <a:solidFill>
                  <a:schemeClr val="lt1"/>
                </a:solidFill>
                <a:latin typeface="Bebas Neue"/>
                <a:ea typeface="Bebas Neue"/>
                <a:cs typeface="Bebas Neue"/>
                <a:sym typeface="Bebas Neue"/>
              </a:defRPr>
            </a:lvl4pPr>
            <a:lvl5pPr lvl="4" algn="ctr">
              <a:lnSpc>
                <a:spcPct val="100000"/>
              </a:lnSpc>
              <a:spcBef>
                <a:spcPts val="0"/>
              </a:spcBef>
              <a:spcAft>
                <a:spcPts val="0"/>
              </a:spcAft>
              <a:buSzPts val="1400"/>
              <a:buNone/>
              <a:defRPr b="1" sz="2200">
                <a:solidFill>
                  <a:schemeClr val="lt1"/>
                </a:solidFill>
                <a:latin typeface="Bebas Neue"/>
                <a:ea typeface="Bebas Neue"/>
                <a:cs typeface="Bebas Neue"/>
                <a:sym typeface="Bebas Neue"/>
              </a:defRPr>
            </a:lvl5pPr>
            <a:lvl6pPr lvl="5" algn="ctr">
              <a:lnSpc>
                <a:spcPct val="100000"/>
              </a:lnSpc>
              <a:spcBef>
                <a:spcPts val="0"/>
              </a:spcBef>
              <a:spcAft>
                <a:spcPts val="0"/>
              </a:spcAft>
              <a:buSzPts val="1400"/>
              <a:buNone/>
              <a:defRPr b="1" sz="2200">
                <a:solidFill>
                  <a:schemeClr val="lt1"/>
                </a:solidFill>
                <a:latin typeface="Bebas Neue"/>
                <a:ea typeface="Bebas Neue"/>
                <a:cs typeface="Bebas Neue"/>
                <a:sym typeface="Bebas Neue"/>
              </a:defRPr>
            </a:lvl6pPr>
            <a:lvl7pPr lvl="6" algn="ctr">
              <a:lnSpc>
                <a:spcPct val="100000"/>
              </a:lnSpc>
              <a:spcBef>
                <a:spcPts val="0"/>
              </a:spcBef>
              <a:spcAft>
                <a:spcPts val="0"/>
              </a:spcAft>
              <a:buSzPts val="1400"/>
              <a:buNone/>
              <a:defRPr b="1" sz="2200">
                <a:solidFill>
                  <a:schemeClr val="lt1"/>
                </a:solidFill>
                <a:latin typeface="Bebas Neue"/>
                <a:ea typeface="Bebas Neue"/>
                <a:cs typeface="Bebas Neue"/>
                <a:sym typeface="Bebas Neue"/>
              </a:defRPr>
            </a:lvl7pPr>
            <a:lvl8pPr lvl="7" algn="ctr">
              <a:lnSpc>
                <a:spcPct val="100000"/>
              </a:lnSpc>
              <a:spcBef>
                <a:spcPts val="0"/>
              </a:spcBef>
              <a:spcAft>
                <a:spcPts val="0"/>
              </a:spcAft>
              <a:buSzPts val="1400"/>
              <a:buNone/>
              <a:defRPr b="1" sz="2200">
                <a:solidFill>
                  <a:schemeClr val="lt1"/>
                </a:solidFill>
                <a:latin typeface="Bebas Neue"/>
                <a:ea typeface="Bebas Neue"/>
                <a:cs typeface="Bebas Neue"/>
                <a:sym typeface="Bebas Neue"/>
              </a:defRPr>
            </a:lvl8pPr>
            <a:lvl9pPr lvl="8" algn="ctr">
              <a:lnSpc>
                <a:spcPct val="100000"/>
              </a:lnSpc>
              <a:spcBef>
                <a:spcPts val="0"/>
              </a:spcBef>
              <a:spcAft>
                <a:spcPts val="0"/>
              </a:spcAft>
              <a:buSzPts val="1400"/>
              <a:buNone/>
              <a:defRPr b="1" sz="2200">
                <a:solidFill>
                  <a:schemeClr val="lt1"/>
                </a:solidFill>
                <a:latin typeface="Bebas Neue"/>
                <a:ea typeface="Bebas Neue"/>
                <a:cs typeface="Bebas Neue"/>
                <a:sym typeface="Bebas Neue"/>
              </a:defRPr>
            </a:lvl9pPr>
          </a:lstStyle>
          <a:p/>
        </p:txBody>
      </p:sp>
      <p:sp>
        <p:nvSpPr>
          <p:cNvPr id="126" name="Google Shape;126;p49"/>
          <p:cNvSpPr txBox="1"/>
          <p:nvPr>
            <p:ph idx="2" type="subTitle"/>
          </p:nvPr>
        </p:nvSpPr>
        <p:spPr>
          <a:xfrm>
            <a:off x="935264" y="2705684"/>
            <a:ext cx="1874400" cy="472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1500">
                <a:solidFill>
                  <a:schemeClr val="lt1"/>
                </a:solidFill>
              </a:defRPr>
            </a:lvl1pPr>
            <a:lvl2pPr lvl="1" algn="ctr">
              <a:lnSpc>
                <a:spcPct val="100000"/>
              </a:lnSpc>
              <a:spcBef>
                <a:spcPts val="0"/>
              </a:spcBef>
              <a:spcAft>
                <a:spcPts val="0"/>
              </a:spcAft>
              <a:buSzPts val="1400"/>
              <a:buNone/>
              <a:defRPr sz="1500">
                <a:solidFill>
                  <a:schemeClr val="lt1"/>
                </a:solidFill>
              </a:defRPr>
            </a:lvl2pPr>
            <a:lvl3pPr lvl="2" algn="ctr">
              <a:lnSpc>
                <a:spcPct val="100000"/>
              </a:lnSpc>
              <a:spcBef>
                <a:spcPts val="0"/>
              </a:spcBef>
              <a:spcAft>
                <a:spcPts val="0"/>
              </a:spcAft>
              <a:buSzPts val="1400"/>
              <a:buNone/>
              <a:defRPr sz="1500">
                <a:solidFill>
                  <a:schemeClr val="lt1"/>
                </a:solidFill>
              </a:defRPr>
            </a:lvl3pPr>
            <a:lvl4pPr lvl="3" algn="ctr">
              <a:lnSpc>
                <a:spcPct val="100000"/>
              </a:lnSpc>
              <a:spcBef>
                <a:spcPts val="0"/>
              </a:spcBef>
              <a:spcAft>
                <a:spcPts val="0"/>
              </a:spcAft>
              <a:buSzPts val="1400"/>
              <a:buNone/>
              <a:defRPr sz="1500">
                <a:solidFill>
                  <a:schemeClr val="lt1"/>
                </a:solidFill>
              </a:defRPr>
            </a:lvl4pPr>
            <a:lvl5pPr lvl="4" algn="ctr">
              <a:lnSpc>
                <a:spcPct val="100000"/>
              </a:lnSpc>
              <a:spcBef>
                <a:spcPts val="0"/>
              </a:spcBef>
              <a:spcAft>
                <a:spcPts val="0"/>
              </a:spcAft>
              <a:buSzPts val="1400"/>
              <a:buNone/>
              <a:defRPr sz="1500">
                <a:solidFill>
                  <a:schemeClr val="lt1"/>
                </a:solidFill>
              </a:defRPr>
            </a:lvl5pPr>
            <a:lvl6pPr lvl="5" algn="ctr">
              <a:lnSpc>
                <a:spcPct val="100000"/>
              </a:lnSpc>
              <a:spcBef>
                <a:spcPts val="0"/>
              </a:spcBef>
              <a:spcAft>
                <a:spcPts val="0"/>
              </a:spcAft>
              <a:buSzPts val="1400"/>
              <a:buNone/>
              <a:defRPr sz="1500">
                <a:solidFill>
                  <a:schemeClr val="lt1"/>
                </a:solidFill>
              </a:defRPr>
            </a:lvl6pPr>
            <a:lvl7pPr lvl="6" algn="ctr">
              <a:lnSpc>
                <a:spcPct val="100000"/>
              </a:lnSpc>
              <a:spcBef>
                <a:spcPts val="0"/>
              </a:spcBef>
              <a:spcAft>
                <a:spcPts val="0"/>
              </a:spcAft>
              <a:buSzPts val="1400"/>
              <a:buNone/>
              <a:defRPr sz="1500">
                <a:solidFill>
                  <a:schemeClr val="lt1"/>
                </a:solidFill>
              </a:defRPr>
            </a:lvl7pPr>
            <a:lvl8pPr lvl="7" algn="ctr">
              <a:lnSpc>
                <a:spcPct val="100000"/>
              </a:lnSpc>
              <a:spcBef>
                <a:spcPts val="0"/>
              </a:spcBef>
              <a:spcAft>
                <a:spcPts val="0"/>
              </a:spcAft>
              <a:buSzPts val="1400"/>
              <a:buNone/>
              <a:defRPr sz="1500">
                <a:solidFill>
                  <a:schemeClr val="lt1"/>
                </a:solidFill>
              </a:defRPr>
            </a:lvl8pPr>
            <a:lvl9pPr lvl="8" algn="ctr">
              <a:lnSpc>
                <a:spcPct val="100000"/>
              </a:lnSpc>
              <a:spcBef>
                <a:spcPts val="0"/>
              </a:spcBef>
              <a:spcAft>
                <a:spcPts val="0"/>
              </a:spcAft>
              <a:buSzPts val="1400"/>
              <a:buNone/>
              <a:defRPr sz="1500">
                <a:solidFill>
                  <a:schemeClr val="lt1"/>
                </a:solidFill>
              </a:defRPr>
            </a:lvl9pPr>
          </a:lstStyle>
          <a:p/>
        </p:txBody>
      </p:sp>
      <p:sp>
        <p:nvSpPr>
          <p:cNvPr id="127" name="Google Shape;127;p49"/>
          <p:cNvSpPr txBox="1"/>
          <p:nvPr>
            <p:ph idx="3" type="subTitle"/>
          </p:nvPr>
        </p:nvSpPr>
        <p:spPr>
          <a:xfrm>
            <a:off x="3892018" y="2327453"/>
            <a:ext cx="877800" cy="278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b="1" sz="2200">
                <a:solidFill>
                  <a:schemeClr val="lt1"/>
                </a:solidFill>
                <a:latin typeface="Bebas Neue"/>
                <a:ea typeface="Bebas Neue"/>
                <a:cs typeface="Bebas Neue"/>
                <a:sym typeface="Bebas Neue"/>
              </a:defRPr>
            </a:lvl1pPr>
            <a:lvl2pPr lvl="1" algn="ctr">
              <a:lnSpc>
                <a:spcPct val="100000"/>
              </a:lnSpc>
              <a:spcBef>
                <a:spcPts val="0"/>
              </a:spcBef>
              <a:spcAft>
                <a:spcPts val="0"/>
              </a:spcAft>
              <a:buSzPts val="1400"/>
              <a:buNone/>
              <a:defRPr sz="2200">
                <a:solidFill>
                  <a:schemeClr val="lt1"/>
                </a:solidFill>
                <a:latin typeface="Bebas Neue"/>
                <a:ea typeface="Bebas Neue"/>
                <a:cs typeface="Bebas Neue"/>
                <a:sym typeface="Bebas Neue"/>
              </a:defRPr>
            </a:lvl2pPr>
            <a:lvl3pPr lvl="2" algn="ctr">
              <a:lnSpc>
                <a:spcPct val="100000"/>
              </a:lnSpc>
              <a:spcBef>
                <a:spcPts val="0"/>
              </a:spcBef>
              <a:spcAft>
                <a:spcPts val="0"/>
              </a:spcAft>
              <a:buSzPts val="1400"/>
              <a:buNone/>
              <a:defRPr sz="2200">
                <a:solidFill>
                  <a:schemeClr val="lt1"/>
                </a:solidFill>
                <a:latin typeface="Bebas Neue"/>
                <a:ea typeface="Bebas Neue"/>
                <a:cs typeface="Bebas Neue"/>
                <a:sym typeface="Bebas Neue"/>
              </a:defRPr>
            </a:lvl3pPr>
            <a:lvl4pPr lvl="3" algn="ctr">
              <a:lnSpc>
                <a:spcPct val="100000"/>
              </a:lnSpc>
              <a:spcBef>
                <a:spcPts val="0"/>
              </a:spcBef>
              <a:spcAft>
                <a:spcPts val="0"/>
              </a:spcAft>
              <a:buSzPts val="1400"/>
              <a:buNone/>
              <a:defRPr sz="2200">
                <a:solidFill>
                  <a:schemeClr val="lt1"/>
                </a:solidFill>
                <a:latin typeface="Bebas Neue"/>
                <a:ea typeface="Bebas Neue"/>
                <a:cs typeface="Bebas Neue"/>
                <a:sym typeface="Bebas Neue"/>
              </a:defRPr>
            </a:lvl4pPr>
            <a:lvl5pPr lvl="4" algn="ctr">
              <a:lnSpc>
                <a:spcPct val="100000"/>
              </a:lnSpc>
              <a:spcBef>
                <a:spcPts val="0"/>
              </a:spcBef>
              <a:spcAft>
                <a:spcPts val="0"/>
              </a:spcAft>
              <a:buSzPts val="1400"/>
              <a:buNone/>
              <a:defRPr sz="2200">
                <a:solidFill>
                  <a:schemeClr val="lt1"/>
                </a:solidFill>
                <a:latin typeface="Bebas Neue"/>
                <a:ea typeface="Bebas Neue"/>
                <a:cs typeface="Bebas Neue"/>
                <a:sym typeface="Bebas Neue"/>
              </a:defRPr>
            </a:lvl5pPr>
            <a:lvl6pPr lvl="5" algn="ctr">
              <a:lnSpc>
                <a:spcPct val="100000"/>
              </a:lnSpc>
              <a:spcBef>
                <a:spcPts val="0"/>
              </a:spcBef>
              <a:spcAft>
                <a:spcPts val="0"/>
              </a:spcAft>
              <a:buSzPts val="1400"/>
              <a:buNone/>
              <a:defRPr sz="2200">
                <a:solidFill>
                  <a:schemeClr val="lt1"/>
                </a:solidFill>
                <a:latin typeface="Bebas Neue"/>
                <a:ea typeface="Bebas Neue"/>
                <a:cs typeface="Bebas Neue"/>
                <a:sym typeface="Bebas Neue"/>
              </a:defRPr>
            </a:lvl6pPr>
            <a:lvl7pPr lvl="6" algn="ctr">
              <a:lnSpc>
                <a:spcPct val="100000"/>
              </a:lnSpc>
              <a:spcBef>
                <a:spcPts val="0"/>
              </a:spcBef>
              <a:spcAft>
                <a:spcPts val="0"/>
              </a:spcAft>
              <a:buSzPts val="1400"/>
              <a:buNone/>
              <a:defRPr sz="2200">
                <a:solidFill>
                  <a:schemeClr val="lt1"/>
                </a:solidFill>
                <a:latin typeface="Bebas Neue"/>
                <a:ea typeface="Bebas Neue"/>
                <a:cs typeface="Bebas Neue"/>
                <a:sym typeface="Bebas Neue"/>
              </a:defRPr>
            </a:lvl7pPr>
            <a:lvl8pPr lvl="7" algn="ctr">
              <a:lnSpc>
                <a:spcPct val="100000"/>
              </a:lnSpc>
              <a:spcBef>
                <a:spcPts val="0"/>
              </a:spcBef>
              <a:spcAft>
                <a:spcPts val="0"/>
              </a:spcAft>
              <a:buSzPts val="1400"/>
              <a:buNone/>
              <a:defRPr sz="2200">
                <a:solidFill>
                  <a:schemeClr val="lt1"/>
                </a:solidFill>
                <a:latin typeface="Bebas Neue"/>
                <a:ea typeface="Bebas Neue"/>
                <a:cs typeface="Bebas Neue"/>
                <a:sym typeface="Bebas Neue"/>
              </a:defRPr>
            </a:lvl8pPr>
            <a:lvl9pPr lvl="8" algn="ctr">
              <a:lnSpc>
                <a:spcPct val="100000"/>
              </a:lnSpc>
              <a:spcBef>
                <a:spcPts val="0"/>
              </a:spcBef>
              <a:spcAft>
                <a:spcPts val="0"/>
              </a:spcAft>
              <a:buSzPts val="1400"/>
              <a:buNone/>
              <a:defRPr sz="2200">
                <a:solidFill>
                  <a:schemeClr val="lt1"/>
                </a:solidFill>
                <a:latin typeface="Bebas Neue"/>
                <a:ea typeface="Bebas Neue"/>
                <a:cs typeface="Bebas Neue"/>
                <a:sym typeface="Bebas Neue"/>
              </a:defRPr>
            </a:lvl9pPr>
          </a:lstStyle>
          <a:p/>
        </p:txBody>
      </p:sp>
      <p:sp>
        <p:nvSpPr>
          <p:cNvPr id="128" name="Google Shape;128;p49"/>
          <p:cNvSpPr txBox="1"/>
          <p:nvPr>
            <p:ph idx="4" type="subTitle"/>
          </p:nvPr>
        </p:nvSpPr>
        <p:spPr>
          <a:xfrm>
            <a:off x="3393718" y="2705684"/>
            <a:ext cx="1874400" cy="472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1500">
                <a:solidFill>
                  <a:schemeClr val="lt1"/>
                </a:solidFill>
              </a:defRPr>
            </a:lvl1pPr>
            <a:lvl2pPr lvl="1" algn="ctr">
              <a:lnSpc>
                <a:spcPct val="100000"/>
              </a:lnSpc>
              <a:spcBef>
                <a:spcPts val="0"/>
              </a:spcBef>
              <a:spcAft>
                <a:spcPts val="0"/>
              </a:spcAft>
              <a:buSzPts val="1400"/>
              <a:buNone/>
              <a:defRPr sz="1500">
                <a:solidFill>
                  <a:schemeClr val="lt1"/>
                </a:solidFill>
              </a:defRPr>
            </a:lvl2pPr>
            <a:lvl3pPr lvl="2" algn="ctr">
              <a:lnSpc>
                <a:spcPct val="100000"/>
              </a:lnSpc>
              <a:spcBef>
                <a:spcPts val="0"/>
              </a:spcBef>
              <a:spcAft>
                <a:spcPts val="0"/>
              </a:spcAft>
              <a:buSzPts val="1400"/>
              <a:buNone/>
              <a:defRPr sz="1500">
                <a:solidFill>
                  <a:schemeClr val="lt1"/>
                </a:solidFill>
              </a:defRPr>
            </a:lvl3pPr>
            <a:lvl4pPr lvl="3" algn="ctr">
              <a:lnSpc>
                <a:spcPct val="100000"/>
              </a:lnSpc>
              <a:spcBef>
                <a:spcPts val="0"/>
              </a:spcBef>
              <a:spcAft>
                <a:spcPts val="0"/>
              </a:spcAft>
              <a:buSzPts val="1400"/>
              <a:buNone/>
              <a:defRPr sz="1500">
                <a:solidFill>
                  <a:schemeClr val="lt1"/>
                </a:solidFill>
              </a:defRPr>
            </a:lvl4pPr>
            <a:lvl5pPr lvl="4" algn="ctr">
              <a:lnSpc>
                <a:spcPct val="100000"/>
              </a:lnSpc>
              <a:spcBef>
                <a:spcPts val="0"/>
              </a:spcBef>
              <a:spcAft>
                <a:spcPts val="0"/>
              </a:spcAft>
              <a:buSzPts val="1400"/>
              <a:buNone/>
              <a:defRPr sz="1500">
                <a:solidFill>
                  <a:schemeClr val="lt1"/>
                </a:solidFill>
              </a:defRPr>
            </a:lvl5pPr>
            <a:lvl6pPr lvl="5" algn="ctr">
              <a:lnSpc>
                <a:spcPct val="100000"/>
              </a:lnSpc>
              <a:spcBef>
                <a:spcPts val="0"/>
              </a:spcBef>
              <a:spcAft>
                <a:spcPts val="0"/>
              </a:spcAft>
              <a:buSzPts val="1400"/>
              <a:buNone/>
              <a:defRPr sz="1500">
                <a:solidFill>
                  <a:schemeClr val="lt1"/>
                </a:solidFill>
              </a:defRPr>
            </a:lvl6pPr>
            <a:lvl7pPr lvl="6" algn="ctr">
              <a:lnSpc>
                <a:spcPct val="100000"/>
              </a:lnSpc>
              <a:spcBef>
                <a:spcPts val="0"/>
              </a:spcBef>
              <a:spcAft>
                <a:spcPts val="0"/>
              </a:spcAft>
              <a:buSzPts val="1400"/>
              <a:buNone/>
              <a:defRPr sz="1500">
                <a:solidFill>
                  <a:schemeClr val="lt1"/>
                </a:solidFill>
              </a:defRPr>
            </a:lvl7pPr>
            <a:lvl8pPr lvl="7" algn="ctr">
              <a:lnSpc>
                <a:spcPct val="100000"/>
              </a:lnSpc>
              <a:spcBef>
                <a:spcPts val="0"/>
              </a:spcBef>
              <a:spcAft>
                <a:spcPts val="0"/>
              </a:spcAft>
              <a:buSzPts val="1400"/>
              <a:buNone/>
              <a:defRPr sz="1500">
                <a:solidFill>
                  <a:schemeClr val="lt1"/>
                </a:solidFill>
              </a:defRPr>
            </a:lvl8pPr>
            <a:lvl9pPr lvl="8" algn="ctr">
              <a:lnSpc>
                <a:spcPct val="100000"/>
              </a:lnSpc>
              <a:spcBef>
                <a:spcPts val="0"/>
              </a:spcBef>
              <a:spcAft>
                <a:spcPts val="0"/>
              </a:spcAft>
              <a:buSzPts val="1400"/>
              <a:buNone/>
              <a:defRPr sz="1500">
                <a:solidFill>
                  <a:schemeClr val="lt1"/>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7">
  <p:cSld name="TITLE_ONLY_2_2">
    <p:spTree>
      <p:nvGrpSpPr>
        <p:cNvPr id="129" name="Shape 129"/>
        <p:cNvGrpSpPr/>
        <p:nvPr/>
      </p:nvGrpSpPr>
      <p:grpSpPr>
        <a:xfrm>
          <a:off x="0" y="0"/>
          <a:ext cx="0" cy="0"/>
          <a:chOff x="0" y="0"/>
          <a:chExt cx="0" cy="0"/>
        </a:xfrm>
      </p:grpSpPr>
      <p:sp>
        <p:nvSpPr>
          <p:cNvPr id="130" name="Google Shape;130;p50"/>
          <p:cNvSpPr txBox="1"/>
          <p:nvPr>
            <p:ph type="title"/>
          </p:nvPr>
        </p:nvSpPr>
        <p:spPr>
          <a:xfrm>
            <a:off x="609547" y="378511"/>
            <a:ext cx="3946800" cy="13812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3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31" name="Google Shape;131;p50"/>
          <p:cNvSpPr/>
          <p:nvPr/>
        </p:nvSpPr>
        <p:spPr>
          <a:xfrm>
            <a:off x="101550" y="106200"/>
            <a:ext cx="8940900" cy="4931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TITLE_ONLY_4">
    <p:spTree>
      <p:nvGrpSpPr>
        <p:cNvPr id="132" name="Shape 132"/>
        <p:cNvGrpSpPr/>
        <p:nvPr/>
      </p:nvGrpSpPr>
      <p:grpSpPr>
        <a:xfrm>
          <a:off x="0" y="0"/>
          <a:ext cx="0" cy="0"/>
          <a:chOff x="0" y="0"/>
          <a:chExt cx="0" cy="0"/>
        </a:xfrm>
      </p:grpSpPr>
      <p:sp>
        <p:nvSpPr>
          <p:cNvPr id="133" name="Google Shape;133;p51"/>
          <p:cNvSpPr/>
          <p:nvPr/>
        </p:nvSpPr>
        <p:spPr>
          <a:xfrm>
            <a:off x="101550" y="106200"/>
            <a:ext cx="8940900" cy="4931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51"/>
          <p:cNvSpPr/>
          <p:nvPr/>
        </p:nvSpPr>
        <p:spPr>
          <a:xfrm>
            <a:off x="2897" y="-49925"/>
            <a:ext cx="9144000" cy="5208300"/>
          </a:xfrm>
          <a:prstGeom prst="rect">
            <a:avLst/>
          </a:prstGeom>
          <a:solidFill>
            <a:schemeClr val="dk1">
              <a:alpha val="6470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51"/>
          <p:cNvSpPr/>
          <p:nvPr/>
        </p:nvSpPr>
        <p:spPr>
          <a:xfrm>
            <a:off x="2724150" y="0"/>
            <a:ext cx="3695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136" name="Google Shape;136;p51"/>
          <p:cNvCxnSpPr/>
          <p:nvPr/>
        </p:nvCxnSpPr>
        <p:spPr>
          <a:xfrm>
            <a:off x="2703648" y="106200"/>
            <a:ext cx="3811800" cy="0"/>
          </a:xfrm>
          <a:prstGeom prst="straightConnector1">
            <a:avLst/>
          </a:prstGeom>
          <a:noFill/>
          <a:ln cap="flat" cmpd="sng" w="19050">
            <a:solidFill>
              <a:schemeClr val="dk1"/>
            </a:solidFill>
            <a:prstDash val="solid"/>
            <a:round/>
            <a:headEnd len="sm" w="sm" type="none"/>
            <a:tailEnd len="sm" w="sm" type="none"/>
          </a:ln>
        </p:spPr>
      </p:cxnSp>
      <p:cxnSp>
        <p:nvCxnSpPr>
          <p:cNvPr id="137" name="Google Shape;137;p51"/>
          <p:cNvCxnSpPr/>
          <p:nvPr/>
        </p:nvCxnSpPr>
        <p:spPr>
          <a:xfrm>
            <a:off x="2703648" y="5037300"/>
            <a:ext cx="3811800" cy="0"/>
          </a:xfrm>
          <a:prstGeom prst="straightConnector1">
            <a:avLst/>
          </a:prstGeom>
          <a:noFill/>
          <a:ln cap="flat" cmpd="sng" w="19050">
            <a:solidFill>
              <a:schemeClr val="dk1"/>
            </a:solidFill>
            <a:prstDash val="solid"/>
            <a:round/>
            <a:headEnd len="sm" w="sm" type="none"/>
            <a:tailEnd len="sm" w="sm" type="none"/>
          </a:ln>
        </p:spPr>
      </p:cxnSp>
      <p:sp>
        <p:nvSpPr>
          <p:cNvPr id="138" name="Google Shape;138;p51"/>
          <p:cNvSpPr txBox="1"/>
          <p:nvPr>
            <p:ph type="title"/>
          </p:nvPr>
        </p:nvSpPr>
        <p:spPr>
          <a:xfrm>
            <a:off x="2724150" y="354084"/>
            <a:ext cx="3695700" cy="781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43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
    <p:spTree>
      <p:nvGrpSpPr>
        <p:cNvPr id="139" name="Shape 139"/>
        <p:cNvGrpSpPr/>
        <p:nvPr/>
      </p:nvGrpSpPr>
      <p:grpSpPr>
        <a:xfrm>
          <a:off x="0" y="0"/>
          <a:ext cx="0" cy="0"/>
          <a:chOff x="0" y="0"/>
          <a:chExt cx="0" cy="0"/>
        </a:xfrm>
      </p:grpSpPr>
      <p:sp>
        <p:nvSpPr>
          <p:cNvPr id="140" name="Google Shape;140;p52"/>
          <p:cNvSpPr/>
          <p:nvPr/>
        </p:nvSpPr>
        <p:spPr>
          <a:xfrm>
            <a:off x="101550" y="106200"/>
            <a:ext cx="8940900" cy="4931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52"/>
          <p:cNvSpPr txBox="1"/>
          <p:nvPr>
            <p:ph type="title"/>
          </p:nvPr>
        </p:nvSpPr>
        <p:spPr>
          <a:xfrm>
            <a:off x="625275" y="374693"/>
            <a:ext cx="3852000" cy="723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3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42" name="Google Shape;142;p52"/>
          <p:cNvSpPr txBox="1"/>
          <p:nvPr>
            <p:ph idx="2" type="title"/>
          </p:nvPr>
        </p:nvSpPr>
        <p:spPr>
          <a:xfrm>
            <a:off x="2042990" y="1354938"/>
            <a:ext cx="966000" cy="478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4800">
                <a:solidFill>
                  <a:schemeClr val="lt1"/>
                </a:solidFill>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43" name="Google Shape;143;p52"/>
          <p:cNvSpPr txBox="1"/>
          <p:nvPr>
            <p:ph idx="1" type="subTitle"/>
          </p:nvPr>
        </p:nvSpPr>
        <p:spPr>
          <a:xfrm>
            <a:off x="1588790" y="1916625"/>
            <a:ext cx="1874400" cy="278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b="1">
                <a:solidFill>
                  <a:schemeClr val="dk1"/>
                </a:solidFill>
                <a:latin typeface="Bebas Neue"/>
                <a:ea typeface="Bebas Neue"/>
                <a:cs typeface="Bebas Neue"/>
                <a:sym typeface="Bebas Neue"/>
              </a:defRPr>
            </a:lvl1pPr>
            <a:lvl2pPr lvl="1" algn="ctr">
              <a:lnSpc>
                <a:spcPct val="100000"/>
              </a:lnSpc>
              <a:spcBef>
                <a:spcPts val="0"/>
              </a:spcBef>
              <a:spcAft>
                <a:spcPts val="0"/>
              </a:spcAft>
              <a:buSzPts val="1400"/>
              <a:buNone/>
              <a:defRPr>
                <a:latin typeface="Bebas Neue"/>
                <a:ea typeface="Bebas Neue"/>
                <a:cs typeface="Bebas Neue"/>
                <a:sym typeface="Bebas Neue"/>
              </a:defRPr>
            </a:lvl2pPr>
            <a:lvl3pPr lvl="2" algn="ctr">
              <a:lnSpc>
                <a:spcPct val="100000"/>
              </a:lnSpc>
              <a:spcBef>
                <a:spcPts val="0"/>
              </a:spcBef>
              <a:spcAft>
                <a:spcPts val="0"/>
              </a:spcAft>
              <a:buSzPts val="1400"/>
              <a:buNone/>
              <a:defRPr>
                <a:latin typeface="Bebas Neue"/>
                <a:ea typeface="Bebas Neue"/>
                <a:cs typeface="Bebas Neue"/>
                <a:sym typeface="Bebas Neue"/>
              </a:defRPr>
            </a:lvl3pPr>
            <a:lvl4pPr lvl="3" algn="ctr">
              <a:lnSpc>
                <a:spcPct val="100000"/>
              </a:lnSpc>
              <a:spcBef>
                <a:spcPts val="0"/>
              </a:spcBef>
              <a:spcAft>
                <a:spcPts val="0"/>
              </a:spcAft>
              <a:buSzPts val="1400"/>
              <a:buNone/>
              <a:defRPr>
                <a:latin typeface="Bebas Neue"/>
                <a:ea typeface="Bebas Neue"/>
                <a:cs typeface="Bebas Neue"/>
                <a:sym typeface="Bebas Neue"/>
              </a:defRPr>
            </a:lvl4pPr>
            <a:lvl5pPr lvl="4" algn="ctr">
              <a:lnSpc>
                <a:spcPct val="100000"/>
              </a:lnSpc>
              <a:spcBef>
                <a:spcPts val="0"/>
              </a:spcBef>
              <a:spcAft>
                <a:spcPts val="0"/>
              </a:spcAft>
              <a:buSzPts val="1400"/>
              <a:buNone/>
              <a:defRPr>
                <a:latin typeface="Bebas Neue"/>
                <a:ea typeface="Bebas Neue"/>
                <a:cs typeface="Bebas Neue"/>
                <a:sym typeface="Bebas Neue"/>
              </a:defRPr>
            </a:lvl5pPr>
            <a:lvl6pPr lvl="5" algn="ctr">
              <a:lnSpc>
                <a:spcPct val="100000"/>
              </a:lnSpc>
              <a:spcBef>
                <a:spcPts val="0"/>
              </a:spcBef>
              <a:spcAft>
                <a:spcPts val="0"/>
              </a:spcAft>
              <a:buSzPts val="1400"/>
              <a:buNone/>
              <a:defRPr>
                <a:latin typeface="Bebas Neue"/>
                <a:ea typeface="Bebas Neue"/>
                <a:cs typeface="Bebas Neue"/>
                <a:sym typeface="Bebas Neue"/>
              </a:defRPr>
            </a:lvl6pPr>
            <a:lvl7pPr lvl="6" algn="ctr">
              <a:lnSpc>
                <a:spcPct val="100000"/>
              </a:lnSpc>
              <a:spcBef>
                <a:spcPts val="0"/>
              </a:spcBef>
              <a:spcAft>
                <a:spcPts val="0"/>
              </a:spcAft>
              <a:buSzPts val="1400"/>
              <a:buNone/>
              <a:defRPr>
                <a:latin typeface="Bebas Neue"/>
                <a:ea typeface="Bebas Neue"/>
                <a:cs typeface="Bebas Neue"/>
                <a:sym typeface="Bebas Neue"/>
              </a:defRPr>
            </a:lvl7pPr>
            <a:lvl8pPr lvl="7" algn="ctr">
              <a:lnSpc>
                <a:spcPct val="100000"/>
              </a:lnSpc>
              <a:spcBef>
                <a:spcPts val="0"/>
              </a:spcBef>
              <a:spcAft>
                <a:spcPts val="0"/>
              </a:spcAft>
              <a:buSzPts val="1400"/>
              <a:buNone/>
              <a:defRPr>
                <a:latin typeface="Bebas Neue"/>
                <a:ea typeface="Bebas Neue"/>
                <a:cs typeface="Bebas Neue"/>
                <a:sym typeface="Bebas Neue"/>
              </a:defRPr>
            </a:lvl8pPr>
            <a:lvl9pPr lvl="8" algn="ctr">
              <a:lnSpc>
                <a:spcPct val="100000"/>
              </a:lnSpc>
              <a:spcBef>
                <a:spcPts val="0"/>
              </a:spcBef>
              <a:spcAft>
                <a:spcPts val="0"/>
              </a:spcAft>
              <a:buSzPts val="1400"/>
              <a:buNone/>
              <a:defRPr>
                <a:latin typeface="Bebas Neue"/>
                <a:ea typeface="Bebas Neue"/>
                <a:cs typeface="Bebas Neue"/>
                <a:sym typeface="Bebas Neue"/>
              </a:defRPr>
            </a:lvl9pPr>
          </a:lstStyle>
          <a:p/>
        </p:txBody>
      </p:sp>
      <p:sp>
        <p:nvSpPr>
          <p:cNvPr id="144" name="Google Shape;144;p52"/>
          <p:cNvSpPr txBox="1"/>
          <p:nvPr>
            <p:ph idx="3" type="subTitle"/>
          </p:nvPr>
        </p:nvSpPr>
        <p:spPr>
          <a:xfrm>
            <a:off x="1465040" y="2195840"/>
            <a:ext cx="2121900" cy="472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1400">
                <a:solidFill>
                  <a:schemeClr val="dk1"/>
                </a:solidFill>
                <a:latin typeface="Overpass Light"/>
                <a:ea typeface="Overpass Light"/>
                <a:cs typeface="Overpass Light"/>
                <a:sym typeface="Overpass Light"/>
              </a:defRPr>
            </a:lvl1pPr>
            <a:lvl2pPr lvl="1" algn="ctr">
              <a:lnSpc>
                <a:spcPct val="100000"/>
              </a:lnSpc>
              <a:spcBef>
                <a:spcPts val="0"/>
              </a:spcBef>
              <a:spcAft>
                <a:spcPts val="0"/>
              </a:spcAft>
              <a:buSzPts val="1400"/>
              <a:buNone/>
              <a:defRPr sz="1400"/>
            </a:lvl2pPr>
            <a:lvl3pPr lvl="2" algn="ctr">
              <a:lnSpc>
                <a:spcPct val="100000"/>
              </a:lnSpc>
              <a:spcBef>
                <a:spcPts val="0"/>
              </a:spcBef>
              <a:spcAft>
                <a:spcPts val="0"/>
              </a:spcAft>
              <a:buSzPts val="1400"/>
              <a:buNone/>
              <a:defRPr sz="1400"/>
            </a:lvl3pPr>
            <a:lvl4pPr lvl="3" algn="ctr">
              <a:lnSpc>
                <a:spcPct val="100000"/>
              </a:lnSpc>
              <a:spcBef>
                <a:spcPts val="0"/>
              </a:spcBef>
              <a:spcAft>
                <a:spcPts val="0"/>
              </a:spcAft>
              <a:buSzPts val="1400"/>
              <a:buNone/>
              <a:defRPr sz="1400"/>
            </a:lvl4pPr>
            <a:lvl5pPr lvl="4" algn="ctr">
              <a:lnSpc>
                <a:spcPct val="100000"/>
              </a:lnSpc>
              <a:spcBef>
                <a:spcPts val="0"/>
              </a:spcBef>
              <a:spcAft>
                <a:spcPts val="0"/>
              </a:spcAft>
              <a:buSzPts val="1400"/>
              <a:buNone/>
              <a:defRPr sz="1400"/>
            </a:lvl5pPr>
            <a:lvl6pPr lvl="5" algn="ctr">
              <a:lnSpc>
                <a:spcPct val="100000"/>
              </a:lnSpc>
              <a:spcBef>
                <a:spcPts val="0"/>
              </a:spcBef>
              <a:spcAft>
                <a:spcPts val="0"/>
              </a:spcAft>
              <a:buSzPts val="1400"/>
              <a:buNone/>
              <a:defRPr sz="1400"/>
            </a:lvl6pPr>
            <a:lvl7pPr lvl="6" algn="ctr">
              <a:lnSpc>
                <a:spcPct val="100000"/>
              </a:lnSpc>
              <a:spcBef>
                <a:spcPts val="0"/>
              </a:spcBef>
              <a:spcAft>
                <a:spcPts val="0"/>
              </a:spcAft>
              <a:buSzPts val="1400"/>
              <a:buNone/>
              <a:defRPr sz="1400"/>
            </a:lvl7pPr>
            <a:lvl8pPr lvl="7" algn="ctr">
              <a:lnSpc>
                <a:spcPct val="100000"/>
              </a:lnSpc>
              <a:spcBef>
                <a:spcPts val="0"/>
              </a:spcBef>
              <a:spcAft>
                <a:spcPts val="0"/>
              </a:spcAft>
              <a:buSzPts val="1400"/>
              <a:buNone/>
              <a:defRPr sz="1400"/>
            </a:lvl8pPr>
            <a:lvl9pPr lvl="8" algn="ctr">
              <a:lnSpc>
                <a:spcPct val="100000"/>
              </a:lnSpc>
              <a:spcBef>
                <a:spcPts val="0"/>
              </a:spcBef>
              <a:spcAft>
                <a:spcPts val="0"/>
              </a:spcAft>
              <a:buSzPts val="1400"/>
              <a:buNone/>
              <a:defRPr sz="1400"/>
            </a:lvl9pPr>
          </a:lstStyle>
          <a:p/>
        </p:txBody>
      </p:sp>
      <p:sp>
        <p:nvSpPr>
          <p:cNvPr id="145" name="Google Shape;145;p52"/>
          <p:cNvSpPr txBox="1"/>
          <p:nvPr>
            <p:ph idx="4" type="title"/>
          </p:nvPr>
        </p:nvSpPr>
        <p:spPr>
          <a:xfrm>
            <a:off x="4542225" y="1354938"/>
            <a:ext cx="966000" cy="478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4800">
                <a:solidFill>
                  <a:schemeClr val="lt1"/>
                </a:solidFill>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46" name="Google Shape;146;p52"/>
          <p:cNvSpPr txBox="1"/>
          <p:nvPr>
            <p:ph idx="5" type="subTitle"/>
          </p:nvPr>
        </p:nvSpPr>
        <p:spPr>
          <a:xfrm>
            <a:off x="4088025" y="1908702"/>
            <a:ext cx="1874400" cy="287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b="1">
                <a:solidFill>
                  <a:schemeClr val="dk1"/>
                </a:solidFill>
                <a:latin typeface="Bebas Neue"/>
                <a:ea typeface="Bebas Neue"/>
                <a:cs typeface="Bebas Neue"/>
                <a:sym typeface="Bebas Neue"/>
              </a:defRPr>
            </a:lvl1pPr>
            <a:lvl2pPr lvl="1" algn="ctr">
              <a:lnSpc>
                <a:spcPct val="100000"/>
              </a:lnSpc>
              <a:spcBef>
                <a:spcPts val="0"/>
              </a:spcBef>
              <a:spcAft>
                <a:spcPts val="0"/>
              </a:spcAft>
              <a:buSzPts val="1400"/>
              <a:buNone/>
              <a:defRPr>
                <a:latin typeface="Bebas Neue"/>
                <a:ea typeface="Bebas Neue"/>
                <a:cs typeface="Bebas Neue"/>
                <a:sym typeface="Bebas Neue"/>
              </a:defRPr>
            </a:lvl2pPr>
            <a:lvl3pPr lvl="2" algn="ctr">
              <a:lnSpc>
                <a:spcPct val="100000"/>
              </a:lnSpc>
              <a:spcBef>
                <a:spcPts val="0"/>
              </a:spcBef>
              <a:spcAft>
                <a:spcPts val="0"/>
              </a:spcAft>
              <a:buSzPts val="1400"/>
              <a:buNone/>
              <a:defRPr>
                <a:latin typeface="Bebas Neue"/>
                <a:ea typeface="Bebas Neue"/>
                <a:cs typeface="Bebas Neue"/>
                <a:sym typeface="Bebas Neue"/>
              </a:defRPr>
            </a:lvl3pPr>
            <a:lvl4pPr lvl="3" algn="ctr">
              <a:lnSpc>
                <a:spcPct val="100000"/>
              </a:lnSpc>
              <a:spcBef>
                <a:spcPts val="0"/>
              </a:spcBef>
              <a:spcAft>
                <a:spcPts val="0"/>
              </a:spcAft>
              <a:buSzPts val="1400"/>
              <a:buNone/>
              <a:defRPr>
                <a:latin typeface="Bebas Neue"/>
                <a:ea typeface="Bebas Neue"/>
                <a:cs typeface="Bebas Neue"/>
                <a:sym typeface="Bebas Neue"/>
              </a:defRPr>
            </a:lvl4pPr>
            <a:lvl5pPr lvl="4" algn="ctr">
              <a:lnSpc>
                <a:spcPct val="100000"/>
              </a:lnSpc>
              <a:spcBef>
                <a:spcPts val="0"/>
              </a:spcBef>
              <a:spcAft>
                <a:spcPts val="0"/>
              </a:spcAft>
              <a:buSzPts val="1400"/>
              <a:buNone/>
              <a:defRPr>
                <a:latin typeface="Bebas Neue"/>
                <a:ea typeface="Bebas Neue"/>
                <a:cs typeface="Bebas Neue"/>
                <a:sym typeface="Bebas Neue"/>
              </a:defRPr>
            </a:lvl5pPr>
            <a:lvl6pPr lvl="5" algn="ctr">
              <a:lnSpc>
                <a:spcPct val="100000"/>
              </a:lnSpc>
              <a:spcBef>
                <a:spcPts val="0"/>
              </a:spcBef>
              <a:spcAft>
                <a:spcPts val="0"/>
              </a:spcAft>
              <a:buSzPts val="1400"/>
              <a:buNone/>
              <a:defRPr>
                <a:latin typeface="Bebas Neue"/>
                <a:ea typeface="Bebas Neue"/>
                <a:cs typeface="Bebas Neue"/>
                <a:sym typeface="Bebas Neue"/>
              </a:defRPr>
            </a:lvl6pPr>
            <a:lvl7pPr lvl="6" algn="ctr">
              <a:lnSpc>
                <a:spcPct val="100000"/>
              </a:lnSpc>
              <a:spcBef>
                <a:spcPts val="0"/>
              </a:spcBef>
              <a:spcAft>
                <a:spcPts val="0"/>
              </a:spcAft>
              <a:buSzPts val="1400"/>
              <a:buNone/>
              <a:defRPr>
                <a:latin typeface="Bebas Neue"/>
                <a:ea typeface="Bebas Neue"/>
                <a:cs typeface="Bebas Neue"/>
                <a:sym typeface="Bebas Neue"/>
              </a:defRPr>
            </a:lvl7pPr>
            <a:lvl8pPr lvl="7" algn="ctr">
              <a:lnSpc>
                <a:spcPct val="100000"/>
              </a:lnSpc>
              <a:spcBef>
                <a:spcPts val="0"/>
              </a:spcBef>
              <a:spcAft>
                <a:spcPts val="0"/>
              </a:spcAft>
              <a:buSzPts val="1400"/>
              <a:buNone/>
              <a:defRPr>
                <a:latin typeface="Bebas Neue"/>
                <a:ea typeface="Bebas Neue"/>
                <a:cs typeface="Bebas Neue"/>
                <a:sym typeface="Bebas Neue"/>
              </a:defRPr>
            </a:lvl8pPr>
            <a:lvl9pPr lvl="8" algn="ctr">
              <a:lnSpc>
                <a:spcPct val="100000"/>
              </a:lnSpc>
              <a:spcBef>
                <a:spcPts val="0"/>
              </a:spcBef>
              <a:spcAft>
                <a:spcPts val="0"/>
              </a:spcAft>
              <a:buSzPts val="1400"/>
              <a:buNone/>
              <a:defRPr>
                <a:latin typeface="Bebas Neue"/>
                <a:ea typeface="Bebas Neue"/>
                <a:cs typeface="Bebas Neue"/>
                <a:sym typeface="Bebas Neue"/>
              </a:defRPr>
            </a:lvl9pPr>
          </a:lstStyle>
          <a:p/>
        </p:txBody>
      </p:sp>
      <p:sp>
        <p:nvSpPr>
          <p:cNvPr id="147" name="Google Shape;147;p52"/>
          <p:cNvSpPr txBox="1"/>
          <p:nvPr>
            <p:ph idx="6" type="subTitle"/>
          </p:nvPr>
        </p:nvSpPr>
        <p:spPr>
          <a:xfrm>
            <a:off x="3852975" y="2195840"/>
            <a:ext cx="2344500" cy="475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1400">
                <a:solidFill>
                  <a:schemeClr val="dk1"/>
                </a:solidFill>
                <a:latin typeface="Overpass Light"/>
                <a:ea typeface="Overpass Light"/>
                <a:cs typeface="Overpass Light"/>
                <a:sym typeface="Overpass Light"/>
              </a:defRPr>
            </a:lvl1pPr>
            <a:lvl2pPr lvl="1" algn="ctr">
              <a:lnSpc>
                <a:spcPct val="100000"/>
              </a:lnSpc>
              <a:spcBef>
                <a:spcPts val="0"/>
              </a:spcBef>
              <a:spcAft>
                <a:spcPts val="0"/>
              </a:spcAft>
              <a:buSzPts val="1400"/>
              <a:buNone/>
              <a:defRPr sz="1400"/>
            </a:lvl2pPr>
            <a:lvl3pPr lvl="2" algn="ctr">
              <a:lnSpc>
                <a:spcPct val="100000"/>
              </a:lnSpc>
              <a:spcBef>
                <a:spcPts val="0"/>
              </a:spcBef>
              <a:spcAft>
                <a:spcPts val="0"/>
              </a:spcAft>
              <a:buSzPts val="1400"/>
              <a:buNone/>
              <a:defRPr sz="1400"/>
            </a:lvl3pPr>
            <a:lvl4pPr lvl="3" algn="ctr">
              <a:lnSpc>
                <a:spcPct val="100000"/>
              </a:lnSpc>
              <a:spcBef>
                <a:spcPts val="0"/>
              </a:spcBef>
              <a:spcAft>
                <a:spcPts val="0"/>
              </a:spcAft>
              <a:buSzPts val="1400"/>
              <a:buNone/>
              <a:defRPr sz="1400"/>
            </a:lvl4pPr>
            <a:lvl5pPr lvl="4" algn="ctr">
              <a:lnSpc>
                <a:spcPct val="100000"/>
              </a:lnSpc>
              <a:spcBef>
                <a:spcPts val="0"/>
              </a:spcBef>
              <a:spcAft>
                <a:spcPts val="0"/>
              </a:spcAft>
              <a:buSzPts val="1400"/>
              <a:buNone/>
              <a:defRPr sz="1400"/>
            </a:lvl5pPr>
            <a:lvl6pPr lvl="5" algn="ctr">
              <a:lnSpc>
                <a:spcPct val="100000"/>
              </a:lnSpc>
              <a:spcBef>
                <a:spcPts val="0"/>
              </a:spcBef>
              <a:spcAft>
                <a:spcPts val="0"/>
              </a:spcAft>
              <a:buSzPts val="1400"/>
              <a:buNone/>
              <a:defRPr sz="1400"/>
            </a:lvl6pPr>
            <a:lvl7pPr lvl="6" algn="ctr">
              <a:lnSpc>
                <a:spcPct val="100000"/>
              </a:lnSpc>
              <a:spcBef>
                <a:spcPts val="0"/>
              </a:spcBef>
              <a:spcAft>
                <a:spcPts val="0"/>
              </a:spcAft>
              <a:buSzPts val="1400"/>
              <a:buNone/>
              <a:defRPr sz="1400"/>
            </a:lvl7pPr>
            <a:lvl8pPr lvl="7" algn="ctr">
              <a:lnSpc>
                <a:spcPct val="100000"/>
              </a:lnSpc>
              <a:spcBef>
                <a:spcPts val="0"/>
              </a:spcBef>
              <a:spcAft>
                <a:spcPts val="0"/>
              </a:spcAft>
              <a:buSzPts val="1400"/>
              <a:buNone/>
              <a:defRPr sz="1400"/>
            </a:lvl8pPr>
            <a:lvl9pPr lvl="8" algn="ctr">
              <a:lnSpc>
                <a:spcPct val="100000"/>
              </a:lnSpc>
              <a:spcBef>
                <a:spcPts val="0"/>
              </a:spcBef>
              <a:spcAft>
                <a:spcPts val="0"/>
              </a:spcAft>
              <a:buSzPts val="1400"/>
              <a:buNone/>
              <a:defRPr sz="1400"/>
            </a:lvl9pPr>
          </a:lstStyle>
          <a:p/>
        </p:txBody>
      </p:sp>
      <p:sp>
        <p:nvSpPr>
          <p:cNvPr id="148" name="Google Shape;148;p52"/>
          <p:cNvSpPr txBox="1"/>
          <p:nvPr>
            <p:ph idx="7" type="title"/>
          </p:nvPr>
        </p:nvSpPr>
        <p:spPr>
          <a:xfrm>
            <a:off x="6994306" y="1354938"/>
            <a:ext cx="966000" cy="478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4800">
                <a:solidFill>
                  <a:schemeClr val="lt1"/>
                </a:solidFill>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49" name="Google Shape;149;p52"/>
          <p:cNvSpPr txBox="1"/>
          <p:nvPr>
            <p:ph idx="8" type="subTitle"/>
          </p:nvPr>
        </p:nvSpPr>
        <p:spPr>
          <a:xfrm>
            <a:off x="6541456" y="1908693"/>
            <a:ext cx="1871700" cy="287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b="1">
                <a:solidFill>
                  <a:schemeClr val="dk1"/>
                </a:solidFill>
                <a:latin typeface="Bebas Neue"/>
                <a:ea typeface="Bebas Neue"/>
                <a:cs typeface="Bebas Neue"/>
                <a:sym typeface="Bebas Neue"/>
              </a:defRPr>
            </a:lvl1pPr>
            <a:lvl2pPr lvl="1" algn="ctr">
              <a:lnSpc>
                <a:spcPct val="100000"/>
              </a:lnSpc>
              <a:spcBef>
                <a:spcPts val="0"/>
              </a:spcBef>
              <a:spcAft>
                <a:spcPts val="0"/>
              </a:spcAft>
              <a:buSzPts val="1400"/>
              <a:buNone/>
              <a:defRPr>
                <a:latin typeface="Bebas Neue"/>
                <a:ea typeface="Bebas Neue"/>
                <a:cs typeface="Bebas Neue"/>
                <a:sym typeface="Bebas Neue"/>
              </a:defRPr>
            </a:lvl2pPr>
            <a:lvl3pPr lvl="2" algn="ctr">
              <a:lnSpc>
                <a:spcPct val="100000"/>
              </a:lnSpc>
              <a:spcBef>
                <a:spcPts val="0"/>
              </a:spcBef>
              <a:spcAft>
                <a:spcPts val="0"/>
              </a:spcAft>
              <a:buSzPts val="1400"/>
              <a:buNone/>
              <a:defRPr>
                <a:latin typeface="Bebas Neue"/>
                <a:ea typeface="Bebas Neue"/>
                <a:cs typeface="Bebas Neue"/>
                <a:sym typeface="Bebas Neue"/>
              </a:defRPr>
            </a:lvl3pPr>
            <a:lvl4pPr lvl="3" algn="ctr">
              <a:lnSpc>
                <a:spcPct val="100000"/>
              </a:lnSpc>
              <a:spcBef>
                <a:spcPts val="0"/>
              </a:spcBef>
              <a:spcAft>
                <a:spcPts val="0"/>
              </a:spcAft>
              <a:buSzPts val="1400"/>
              <a:buNone/>
              <a:defRPr>
                <a:latin typeface="Bebas Neue"/>
                <a:ea typeface="Bebas Neue"/>
                <a:cs typeface="Bebas Neue"/>
                <a:sym typeface="Bebas Neue"/>
              </a:defRPr>
            </a:lvl4pPr>
            <a:lvl5pPr lvl="4" algn="ctr">
              <a:lnSpc>
                <a:spcPct val="100000"/>
              </a:lnSpc>
              <a:spcBef>
                <a:spcPts val="0"/>
              </a:spcBef>
              <a:spcAft>
                <a:spcPts val="0"/>
              </a:spcAft>
              <a:buSzPts val="1400"/>
              <a:buNone/>
              <a:defRPr>
                <a:latin typeface="Bebas Neue"/>
                <a:ea typeface="Bebas Neue"/>
                <a:cs typeface="Bebas Neue"/>
                <a:sym typeface="Bebas Neue"/>
              </a:defRPr>
            </a:lvl5pPr>
            <a:lvl6pPr lvl="5" algn="ctr">
              <a:lnSpc>
                <a:spcPct val="100000"/>
              </a:lnSpc>
              <a:spcBef>
                <a:spcPts val="0"/>
              </a:spcBef>
              <a:spcAft>
                <a:spcPts val="0"/>
              </a:spcAft>
              <a:buSzPts val="1400"/>
              <a:buNone/>
              <a:defRPr>
                <a:latin typeface="Bebas Neue"/>
                <a:ea typeface="Bebas Neue"/>
                <a:cs typeface="Bebas Neue"/>
                <a:sym typeface="Bebas Neue"/>
              </a:defRPr>
            </a:lvl6pPr>
            <a:lvl7pPr lvl="6" algn="ctr">
              <a:lnSpc>
                <a:spcPct val="100000"/>
              </a:lnSpc>
              <a:spcBef>
                <a:spcPts val="0"/>
              </a:spcBef>
              <a:spcAft>
                <a:spcPts val="0"/>
              </a:spcAft>
              <a:buSzPts val="1400"/>
              <a:buNone/>
              <a:defRPr>
                <a:latin typeface="Bebas Neue"/>
                <a:ea typeface="Bebas Neue"/>
                <a:cs typeface="Bebas Neue"/>
                <a:sym typeface="Bebas Neue"/>
              </a:defRPr>
            </a:lvl7pPr>
            <a:lvl8pPr lvl="7" algn="ctr">
              <a:lnSpc>
                <a:spcPct val="100000"/>
              </a:lnSpc>
              <a:spcBef>
                <a:spcPts val="0"/>
              </a:spcBef>
              <a:spcAft>
                <a:spcPts val="0"/>
              </a:spcAft>
              <a:buSzPts val="1400"/>
              <a:buNone/>
              <a:defRPr>
                <a:latin typeface="Bebas Neue"/>
                <a:ea typeface="Bebas Neue"/>
                <a:cs typeface="Bebas Neue"/>
                <a:sym typeface="Bebas Neue"/>
              </a:defRPr>
            </a:lvl8pPr>
            <a:lvl9pPr lvl="8" algn="ctr">
              <a:lnSpc>
                <a:spcPct val="100000"/>
              </a:lnSpc>
              <a:spcBef>
                <a:spcPts val="0"/>
              </a:spcBef>
              <a:spcAft>
                <a:spcPts val="0"/>
              </a:spcAft>
              <a:buSzPts val="1400"/>
              <a:buNone/>
              <a:defRPr>
                <a:latin typeface="Bebas Neue"/>
                <a:ea typeface="Bebas Neue"/>
                <a:cs typeface="Bebas Neue"/>
                <a:sym typeface="Bebas Neue"/>
              </a:defRPr>
            </a:lvl9pPr>
          </a:lstStyle>
          <a:p/>
        </p:txBody>
      </p:sp>
      <p:sp>
        <p:nvSpPr>
          <p:cNvPr id="150" name="Google Shape;150;p52"/>
          <p:cNvSpPr txBox="1"/>
          <p:nvPr>
            <p:ph idx="9" type="subTitle"/>
          </p:nvPr>
        </p:nvSpPr>
        <p:spPr>
          <a:xfrm>
            <a:off x="6343756" y="2195840"/>
            <a:ext cx="2267100" cy="472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1400">
                <a:solidFill>
                  <a:schemeClr val="dk1"/>
                </a:solidFill>
                <a:latin typeface="Overpass Light"/>
                <a:ea typeface="Overpass Light"/>
                <a:cs typeface="Overpass Light"/>
                <a:sym typeface="Overpass Light"/>
              </a:defRPr>
            </a:lvl1pPr>
            <a:lvl2pPr lvl="1" algn="ctr">
              <a:lnSpc>
                <a:spcPct val="100000"/>
              </a:lnSpc>
              <a:spcBef>
                <a:spcPts val="0"/>
              </a:spcBef>
              <a:spcAft>
                <a:spcPts val="0"/>
              </a:spcAft>
              <a:buSzPts val="1400"/>
              <a:buNone/>
              <a:defRPr sz="1400"/>
            </a:lvl2pPr>
            <a:lvl3pPr lvl="2" algn="ctr">
              <a:lnSpc>
                <a:spcPct val="100000"/>
              </a:lnSpc>
              <a:spcBef>
                <a:spcPts val="0"/>
              </a:spcBef>
              <a:spcAft>
                <a:spcPts val="0"/>
              </a:spcAft>
              <a:buSzPts val="1400"/>
              <a:buNone/>
              <a:defRPr sz="1400"/>
            </a:lvl3pPr>
            <a:lvl4pPr lvl="3" algn="ctr">
              <a:lnSpc>
                <a:spcPct val="100000"/>
              </a:lnSpc>
              <a:spcBef>
                <a:spcPts val="0"/>
              </a:spcBef>
              <a:spcAft>
                <a:spcPts val="0"/>
              </a:spcAft>
              <a:buSzPts val="1400"/>
              <a:buNone/>
              <a:defRPr sz="1400"/>
            </a:lvl4pPr>
            <a:lvl5pPr lvl="4" algn="ctr">
              <a:lnSpc>
                <a:spcPct val="100000"/>
              </a:lnSpc>
              <a:spcBef>
                <a:spcPts val="0"/>
              </a:spcBef>
              <a:spcAft>
                <a:spcPts val="0"/>
              </a:spcAft>
              <a:buSzPts val="1400"/>
              <a:buNone/>
              <a:defRPr sz="1400"/>
            </a:lvl5pPr>
            <a:lvl6pPr lvl="5" algn="ctr">
              <a:lnSpc>
                <a:spcPct val="100000"/>
              </a:lnSpc>
              <a:spcBef>
                <a:spcPts val="0"/>
              </a:spcBef>
              <a:spcAft>
                <a:spcPts val="0"/>
              </a:spcAft>
              <a:buSzPts val="1400"/>
              <a:buNone/>
              <a:defRPr sz="1400"/>
            </a:lvl6pPr>
            <a:lvl7pPr lvl="6" algn="ctr">
              <a:lnSpc>
                <a:spcPct val="100000"/>
              </a:lnSpc>
              <a:spcBef>
                <a:spcPts val="0"/>
              </a:spcBef>
              <a:spcAft>
                <a:spcPts val="0"/>
              </a:spcAft>
              <a:buSzPts val="1400"/>
              <a:buNone/>
              <a:defRPr sz="1400"/>
            </a:lvl7pPr>
            <a:lvl8pPr lvl="7" algn="ctr">
              <a:lnSpc>
                <a:spcPct val="100000"/>
              </a:lnSpc>
              <a:spcBef>
                <a:spcPts val="0"/>
              </a:spcBef>
              <a:spcAft>
                <a:spcPts val="0"/>
              </a:spcAft>
              <a:buSzPts val="1400"/>
              <a:buNone/>
              <a:defRPr sz="1400"/>
            </a:lvl8pPr>
            <a:lvl9pPr lvl="8" algn="ctr">
              <a:lnSpc>
                <a:spcPct val="100000"/>
              </a:lnSpc>
              <a:spcBef>
                <a:spcPts val="0"/>
              </a:spcBef>
              <a:spcAft>
                <a:spcPts val="0"/>
              </a:spcAft>
              <a:buSzPts val="1400"/>
              <a:buNone/>
              <a:defRPr sz="1400"/>
            </a:lvl9pPr>
          </a:lstStyle>
          <a:p/>
        </p:txBody>
      </p:sp>
      <p:sp>
        <p:nvSpPr>
          <p:cNvPr id="151" name="Google Shape;151;p52"/>
          <p:cNvSpPr txBox="1"/>
          <p:nvPr>
            <p:ph idx="13" type="title"/>
          </p:nvPr>
        </p:nvSpPr>
        <p:spPr>
          <a:xfrm>
            <a:off x="2042990" y="3241327"/>
            <a:ext cx="966000" cy="475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4800">
                <a:solidFill>
                  <a:schemeClr val="lt1"/>
                </a:solidFill>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52" name="Google Shape;152;p52"/>
          <p:cNvSpPr txBox="1"/>
          <p:nvPr>
            <p:ph idx="14" type="subTitle"/>
          </p:nvPr>
        </p:nvSpPr>
        <p:spPr>
          <a:xfrm>
            <a:off x="1588790" y="3830925"/>
            <a:ext cx="1874400" cy="283500"/>
          </a:xfrm>
          <a:prstGeom prst="rect">
            <a:avLst/>
          </a:prstGeom>
          <a:noFill/>
          <a:ln>
            <a:noFill/>
          </a:ln>
        </p:spPr>
        <p:txBody>
          <a:bodyPr anchorCtr="0" anchor="ctr" bIns="91425" lIns="91425" spcFirstLastPara="1" rIns="91425" wrap="square" tIns="91425">
            <a:noAutofit/>
          </a:bodyPr>
          <a:lstStyle>
            <a:lvl1pPr lvl="0" algn="ctr">
              <a:lnSpc>
                <a:spcPct val="115000"/>
              </a:lnSpc>
              <a:spcBef>
                <a:spcPts val="0"/>
              </a:spcBef>
              <a:spcAft>
                <a:spcPts val="0"/>
              </a:spcAft>
              <a:buSzPts val="1800"/>
              <a:buNone/>
              <a:defRPr b="1">
                <a:solidFill>
                  <a:schemeClr val="dk1"/>
                </a:solidFill>
                <a:latin typeface="Bebas Neue"/>
                <a:ea typeface="Bebas Neue"/>
                <a:cs typeface="Bebas Neue"/>
                <a:sym typeface="Bebas Neue"/>
              </a:defRPr>
            </a:lvl1pPr>
            <a:lvl2pPr lvl="1" algn="ctr">
              <a:lnSpc>
                <a:spcPct val="115000"/>
              </a:lnSpc>
              <a:spcBef>
                <a:spcPts val="0"/>
              </a:spcBef>
              <a:spcAft>
                <a:spcPts val="0"/>
              </a:spcAft>
              <a:buSzPts val="1400"/>
              <a:buNone/>
              <a:defRPr>
                <a:latin typeface="Bebas Neue"/>
                <a:ea typeface="Bebas Neue"/>
                <a:cs typeface="Bebas Neue"/>
                <a:sym typeface="Bebas Neue"/>
              </a:defRPr>
            </a:lvl2pPr>
            <a:lvl3pPr lvl="2" algn="ctr">
              <a:lnSpc>
                <a:spcPct val="115000"/>
              </a:lnSpc>
              <a:spcBef>
                <a:spcPts val="0"/>
              </a:spcBef>
              <a:spcAft>
                <a:spcPts val="0"/>
              </a:spcAft>
              <a:buSzPts val="1400"/>
              <a:buNone/>
              <a:defRPr>
                <a:latin typeface="Bebas Neue"/>
                <a:ea typeface="Bebas Neue"/>
                <a:cs typeface="Bebas Neue"/>
                <a:sym typeface="Bebas Neue"/>
              </a:defRPr>
            </a:lvl3pPr>
            <a:lvl4pPr lvl="3" algn="ctr">
              <a:lnSpc>
                <a:spcPct val="115000"/>
              </a:lnSpc>
              <a:spcBef>
                <a:spcPts val="0"/>
              </a:spcBef>
              <a:spcAft>
                <a:spcPts val="0"/>
              </a:spcAft>
              <a:buSzPts val="1400"/>
              <a:buNone/>
              <a:defRPr>
                <a:latin typeface="Bebas Neue"/>
                <a:ea typeface="Bebas Neue"/>
                <a:cs typeface="Bebas Neue"/>
                <a:sym typeface="Bebas Neue"/>
              </a:defRPr>
            </a:lvl4pPr>
            <a:lvl5pPr lvl="4" algn="ctr">
              <a:lnSpc>
                <a:spcPct val="115000"/>
              </a:lnSpc>
              <a:spcBef>
                <a:spcPts val="0"/>
              </a:spcBef>
              <a:spcAft>
                <a:spcPts val="0"/>
              </a:spcAft>
              <a:buSzPts val="1400"/>
              <a:buNone/>
              <a:defRPr>
                <a:latin typeface="Bebas Neue"/>
                <a:ea typeface="Bebas Neue"/>
                <a:cs typeface="Bebas Neue"/>
                <a:sym typeface="Bebas Neue"/>
              </a:defRPr>
            </a:lvl5pPr>
            <a:lvl6pPr lvl="5" algn="ctr">
              <a:lnSpc>
                <a:spcPct val="115000"/>
              </a:lnSpc>
              <a:spcBef>
                <a:spcPts val="0"/>
              </a:spcBef>
              <a:spcAft>
                <a:spcPts val="0"/>
              </a:spcAft>
              <a:buSzPts val="1400"/>
              <a:buNone/>
              <a:defRPr>
                <a:latin typeface="Bebas Neue"/>
                <a:ea typeface="Bebas Neue"/>
                <a:cs typeface="Bebas Neue"/>
                <a:sym typeface="Bebas Neue"/>
              </a:defRPr>
            </a:lvl6pPr>
            <a:lvl7pPr lvl="6" algn="ctr">
              <a:lnSpc>
                <a:spcPct val="115000"/>
              </a:lnSpc>
              <a:spcBef>
                <a:spcPts val="0"/>
              </a:spcBef>
              <a:spcAft>
                <a:spcPts val="0"/>
              </a:spcAft>
              <a:buSzPts val="1400"/>
              <a:buNone/>
              <a:defRPr>
                <a:latin typeface="Bebas Neue"/>
                <a:ea typeface="Bebas Neue"/>
                <a:cs typeface="Bebas Neue"/>
                <a:sym typeface="Bebas Neue"/>
              </a:defRPr>
            </a:lvl7pPr>
            <a:lvl8pPr lvl="7" algn="ctr">
              <a:lnSpc>
                <a:spcPct val="115000"/>
              </a:lnSpc>
              <a:spcBef>
                <a:spcPts val="0"/>
              </a:spcBef>
              <a:spcAft>
                <a:spcPts val="0"/>
              </a:spcAft>
              <a:buSzPts val="1400"/>
              <a:buNone/>
              <a:defRPr>
                <a:latin typeface="Bebas Neue"/>
                <a:ea typeface="Bebas Neue"/>
                <a:cs typeface="Bebas Neue"/>
                <a:sym typeface="Bebas Neue"/>
              </a:defRPr>
            </a:lvl8pPr>
            <a:lvl9pPr lvl="8" algn="ctr">
              <a:lnSpc>
                <a:spcPct val="115000"/>
              </a:lnSpc>
              <a:spcBef>
                <a:spcPts val="0"/>
              </a:spcBef>
              <a:spcAft>
                <a:spcPts val="0"/>
              </a:spcAft>
              <a:buSzPts val="1400"/>
              <a:buNone/>
              <a:defRPr>
                <a:latin typeface="Bebas Neue"/>
                <a:ea typeface="Bebas Neue"/>
                <a:cs typeface="Bebas Neue"/>
                <a:sym typeface="Bebas Neue"/>
              </a:defRPr>
            </a:lvl9pPr>
          </a:lstStyle>
          <a:p/>
        </p:txBody>
      </p:sp>
      <p:sp>
        <p:nvSpPr>
          <p:cNvPr id="153" name="Google Shape;153;p52"/>
          <p:cNvSpPr txBox="1"/>
          <p:nvPr>
            <p:ph idx="15" type="subTitle"/>
          </p:nvPr>
        </p:nvSpPr>
        <p:spPr>
          <a:xfrm>
            <a:off x="1465040" y="4089824"/>
            <a:ext cx="2121900" cy="475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1400">
                <a:solidFill>
                  <a:schemeClr val="dk1"/>
                </a:solidFill>
                <a:latin typeface="Overpass Light"/>
                <a:ea typeface="Overpass Light"/>
                <a:cs typeface="Overpass Light"/>
                <a:sym typeface="Overpass Light"/>
              </a:defRPr>
            </a:lvl1pPr>
            <a:lvl2pPr lvl="1" algn="ctr">
              <a:lnSpc>
                <a:spcPct val="100000"/>
              </a:lnSpc>
              <a:spcBef>
                <a:spcPts val="0"/>
              </a:spcBef>
              <a:spcAft>
                <a:spcPts val="0"/>
              </a:spcAft>
              <a:buSzPts val="1400"/>
              <a:buNone/>
              <a:defRPr sz="1400"/>
            </a:lvl2pPr>
            <a:lvl3pPr lvl="2" algn="ctr">
              <a:lnSpc>
                <a:spcPct val="100000"/>
              </a:lnSpc>
              <a:spcBef>
                <a:spcPts val="0"/>
              </a:spcBef>
              <a:spcAft>
                <a:spcPts val="0"/>
              </a:spcAft>
              <a:buSzPts val="1400"/>
              <a:buNone/>
              <a:defRPr sz="1400"/>
            </a:lvl3pPr>
            <a:lvl4pPr lvl="3" algn="ctr">
              <a:lnSpc>
                <a:spcPct val="100000"/>
              </a:lnSpc>
              <a:spcBef>
                <a:spcPts val="0"/>
              </a:spcBef>
              <a:spcAft>
                <a:spcPts val="0"/>
              </a:spcAft>
              <a:buSzPts val="1400"/>
              <a:buNone/>
              <a:defRPr sz="1400"/>
            </a:lvl4pPr>
            <a:lvl5pPr lvl="4" algn="ctr">
              <a:lnSpc>
                <a:spcPct val="100000"/>
              </a:lnSpc>
              <a:spcBef>
                <a:spcPts val="0"/>
              </a:spcBef>
              <a:spcAft>
                <a:spcPts val="0"/>
              </a:spcAft>
              <a:buSzPts val="1400"/>
              <a:buNone/>
              <a:defRPr sz="1400"/>
            </a:lvl5pPr>
            <a:lvl6pPr lvl="5" algn="ctr">
              <a:lnSpc>
                <a:spcPct val="100000"/>
              </a:lnSpc>
              <a:spcBef>
                <a:spcPts val="0"/>
              </a:spcBef>
              <a:spcAft>
                <a:spcPts val="0"/>
              </a:spcAft>
              <a:buSzPts val="1400"/>
              <a:buNone/>
              <a:defRPr sz="1400"/>
            </a:lvl6pPr>
            <a:lvl7pPr lvl="6" algn="ctr">
              <a:lnSpc>
                <a:spcPct val="100000"/>
              </a:lnSpc>
              <a:spcBef>
                <a:spcPts val="0"/>
              </a:spcBef>
              <a:spcAft>
                <a:spcPts val="0"/>
              </a:spcAft>
              <a:buSzPts val="1400"/>
              <a:buNone/>
              <a:defRPr sz="1400"/>
            </a:lvl7pPr>
            <a:lvl8pPr lvl="7" algn="ctr">
              <a:lnSpc>
                <a:spcPct val="100000"/>
              </a:lnSpc>
              <a:spcBef>
                <a:spcPts val="0"/>
              </a:spcBef>
              <a:spcAft>
                <a:spcPts val="0"/>
              </a:spcAft>
              <a:buSzPts val="1400"/>
              <a:buNone/>
              <a:defRPr sz="1400"/>
            </a:lvl8pPr>
            <a:lvl9pPr lvl="8" algn="ctr">
              <a:lnSpc>
                <a:spcPct val="100000"/>
              </a:lnSpc>
              <a:spcBef>
                <a:spcPts val="0"/>
              </a:spcBef>
              <a:spcAft>
                <a:spcPts val="0"/>
              </a:spcAft>
              <a:buSzPts val="1400"/>
              <a:buNone/>
              <a:defRPr sz="1400"/>
            </a:lvl9pPr>
          </a:lstStyle>
          <a:p/>
        </p:txBody>
      </p:sp>
      <p:sp>
        <p:nvSpPr>
          <p:cNvPr id="154" name="Google Shape;154;p52"/>
          <p:cNvSpPr txBox="1"/>
          <p:nvPr>
            <p:ph idx="16" type="title"/>
          </p:nvPr>
        </p:nvSpPr>
        <p:spPr>
          <a:xfrm>
            <a:off x="4542225" y="3241327"/>
            <a:ext cx="966000" cy="475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4800">
                <a:solidFill>
                  <a:schemeClr val="lt1"/>
                </a:solidFill>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55" name="Google Shape;155;p52"/>
          <p:cNvSpPr txBox="1"/>
          <p:nvPr>
            <p:ph idx="17" type="subTitle"/>
          </p:nvPr>
        </p:nvSpPr>
        <p:spPr>
          <a:xfrm>
            <a:off x="4089375" y="3830925"/>
            <a:ext cx="1871700" cy="283500"/>
          </a:xfrm>
          <a:prstGeom prst="rect">
            <a:avLst/>
          </a:prstGeom>
          <a:noFill/>
          <a:ln>
            <a:noFill/>
          </a:ln>
        </p:spPr>
        <p:txBody>
          <a:bodyPr anchorCtr="0" anchor="ctr" bIns="91425" lIns="91425" spcFirstLastPara="1" rIns="91425" wrap="square" tIns="91425">
            <a:noAutofit/>
          </a:bodyPr>
          <a:lstStyle>
            <a:lvl1pPr lvl="0" algn="ctr">
              <a:lnSpc>
                <a:spcPct val="115000"/>
              </a:lnSpc>
              <a:spcBef>
                <a:spcPts val="0"/>
              </a:spcBef>
              <a:spcAft>
                <a:spcPts val="0"/>
              </a:spcAft>
              <a:buSzPts val="1800"/>
              <a:buNone/>
              <a:defRPr b="1">
                <a:solidFill>
                  <a:schemeClr val="dk1"/>
                </a:solidFill>
                <a:latin typeface="Bebas Neue"/>
                <a:ea typeface="Bebas Neue"/>
                <a:cs typeface="Bebas Neue"/>
                <a:sym typeface="Bebas Neue"/>
              </a:defRPr>
            </a:lvl1pPr>
            <a:lvl2pPr lvl="1" algn="ctr">
              <a:lnSpc>
                <a:spcPct val="115000"/>
              </a:lnSpc>
              <a:spcBef>
                <a:spcPts val="0"/>
              </a:spcBef>
              <a:spcAft>
                <a:spcPts val="0"/>
              </a:spcAft>
              <a:buSzPts val="1400"/>
              <a:buNone/>
              <a:defRPr>
                <a:latin typeface="Bebas Neue"/>
                <a:ea typeface="Bebas Neue"/>
                <a:cs typeface="Bebas Neue"/>
                <a:sym typeface="Bebas Neue"/>
              </a:defRPr>
            </a:lvl2pPr>
            <a:lvl3pPr lvl="2" algn="ctr">
              <a:lnSpc>
                <a:spcPct val="115000"/>
              </a:lnSpc>
              <a:spcBef>
                <a:spcPts val="0"/>
              </a:spcBef>
              <a:spcAft>
                <a:spcPts val="0"/>
              </a:spcAft>
              <a:buSzPts val="1400"/>
              <a:buNone/>
              <a:defRPr>
                <a:latin typeface="Bebas Neue"/>
                <a:ea typeface="Bebas Neue"/>
                <a:cs typeface="Bebas Neue"/>
                <a:sym typeface="Bebas Neue"/>
              </a:defRPr>
            </a:lvl3pPr>
            <a:lvl4pPr lvl="3" algn="ctr">
              <a:lnSpc>
                <a:spcPct val="115000"/>
              </a:lnSpc>
              <a:spcBef>
                <a:spcPts val="0"/>
              </a:spcBef>
              <a:spcAft>
                <a:spcPts val="0"/>
              </a:spcAft>
              <a:buSzPts val="1400"/>
              <a:buNone/>
              <a:defRPr>
                <a:latin typeface="Bebas Neue"/>
                <a:ea typeface="Bebas Neue"/>
                <a:cs typeface="Bebas Neue"/>
                <a:sym typeface="Bebas Neue"/>
              </a:defRPr>
            </a:lvl4pPr>
            <a:lvl5pPr lvl="4" algn="ctr">
              <a:lnSpc>
                <a:spcPct val="115000"/>
              </a:lnSpc>
              <a:spcBef>
                <a:spcPts val="0"/>
              </a:spcBef>
              <a:spcAft>
                <a:spcPts val="0"/>
              </a:spcAft>
              <a:buSzPts val="1400"/>
              <a:buNone/>
              <a:defRPr>
                <a:latin typeface="Bebas Neue"/>
                <a:ea typeface="Bebas Neue"/>
                <a:cs typeface="Bebas Neue"/>
                <a:sym typeface="Bebas Neue"/>
              </a:defRPr>
            </a:lvl5pPr>
            <a:lvl6pPr lvl="5" algn="ctr">
              <a:lnSpc>
                <a:spcPct val="115000"/>
              </a:lnSpc>
              <a:spcBef>
                <a:spcPts val="0"/>
              </a:spcBef>
              <a:spcAft>
                <a:spcPts val="0"/>
              </a:spcAft>
              <a:buSzPts val="1400"/>
              <a:buNone/>
              <a:defRPr>
                <a:latin typeface="Bebas Neue"/>
                <a:ea typeface="Bebas Neue"/>
                <a:cs typeface="Bebas Neue"/>
                <a:sym typeface="Bebas Neue"/>
              </a:defRPr>
            </a:lvl6pPr>
            <a:lvl7pPr lvl="6" algn="ctr">
              <a:lnSpc>
                <a:spcPct val="115000"/>
              </a:lnSpc>
              <a:spcBef>
                <a:spcPts val="0"/>
              </a:spcBef>
              <a:spcAft>
                <a:spcPts val="0"/>
              </a:spcAft>
              <a:buSzPts val="1400"/>
              <a:buNone/>
              <a:defRPr>
                <a:latin typeface="Bebas Neue"/>
                <a:ea typeface="Bebas Neue"/>
                <a:cs typeface="Bebas Neue"/>
                <a:sym typeface="Bebas Neue"/>
              </a:defRPr>
            </a:lvl7pPr>
            <a:lvl8pPr lvl="7" algn="ctr">
              <a:lnSpc>
                <a:spcPct val="115000"/>
              </a:lnSpc>
              <a:spcBef>
                <a:spcPts val="0"/>
              </a:spcBef>
              <a:spcAft>
                <a:spcPts val="0"/>
              </a:spcAft>
              <a:buSzPts val="1400"/>
              <a:buNone/>
              <a:defRPr>
                <a:latin typeface="Bebas Neue"/>
                <a:ea typeface="Bebas Neue"/>
                <a:cs typeface="Bebas Neue"/>
                <a:sym typeface="Bebas Neue"/>
              </a:defRPr>
            </a:lvl8pPr>
            <a:lvl9pPr lvl="8" algn="ctr">
              <a:lnSpc>
                <a:spcPct val="115000"/>
              </a:lnSpc>
              <a:spcBef>
                <a:spcPts val="0"/>
              </a:spcBef>
              <a:spcAft>
                <a:spcPts val="0"/>
              </a:spcAft>
              <a:buSzPts val="1400"/>
              <a:buNone/>
              <a:defRPr>
                <a:latin typeface="Bebas Neue"/>
                <a:ea typeface="Bebas Neue"/>
                <a:cs typeface="Bebas Neue"/>
                <a:sym typeface="Bebas Neue"/>
              </a:defRPr>
            </a:lvl9pPr>
          </a:lstStyle>
          <a:p/>
        </p:txBody>
      </p:sp>
      <p:sp>
        <p:nvSpPr>
          <p:cNvPr id="156" name="Google Shape;156;p52"/>
          <p:cNvSpPr txBox="1"/>
          <p:nvPr>
            <p:ph idx="18" type="subTitle"/>
          </p:nvPr>
        </p:nvSpPr>
        <p:spPr>
          <a:xfrm>
            <a:off x="3919575" y="4091377"/>
            <a:ext cx="2211300" cy="475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1400">
                <a:solidFill>
                  <a:schemeClr val="dk1"/>
                </a:solidFill>
                <a:latin typeface="Overpass Light"/>
                <a:ea typeface="Overpass Light"/>
                <a:cs typeface="Overpass Light"/>
                <a:sym typeface="Overpass Light"/>
              </a:defRPr>
            </a:lvl1pPr>
            <a:lvl2pPr lvl="1" algn="ctr">
              <a:lnSpc>
                <a:spcPct val="100000"/>
              </a:lnSpc>
              <a:spcBef>
                <a:spcPts val="0"/>
              </a:spcBef>
              <a:spcAft>
                <a:spcPts val="0"/>
              </a:spcAft>
              <a:buSzPts val="1400"/>
              <a:buNone/>
              <a:defRPr sz="1400"/>
            </a:lvl2pPr>
            <a:lvl3pPr lvl="2" algn="ctr">
              <a:lnSpc>
                <a:spcPct val="100000"/>
              </a:lnSpc>
              <a:spcBef>
                <a:spcPts val="0"/>
              </a:spcBef>
              <a:spcAft>
                <a:spcPts val="0"/>
              </a:spcAft>
              <a:buSzPts val="1400"/>
              <a:buNone/>
              <a:defRPr sz="1400"/>
            </a:lvl3pPr>
            <a:lvl4pPr lvl="3" algn="ctr">
              <a:lnSpc>
                <a:spcPct val="100000"/>
              </a:lnSpc>
              <a:spcBef>
                <a:spcPts val="0"/>
              </a:spcBef>
              <a:spcAft>
                <a:spcPts val="0"/>
              </a:spcAft>
              <a:buSzPts val="1400"/>
              <a:buNone/>
              <a:defRPr sz="1400"/>
            </a:lvl4pPr>
            <a:lvl5pPr lvl="4" algn="ctr">
              <a:lnSpc>
                <a:spcPct val="100000"/>
              </a:lnSpc>
              <a:spcBef>
                <a:spcPts val="0"/>
              </a:spcBef>
              <a:spcAft>
                <a:spcPts val="0"/>
              </a:spcAft>
              <a:buSzPts val="1400"/>
              <a:buNone/>
              <a:defRPr sz="1400"/>
            </a:lvl5pPr>
            <a:lvl6pPr lvl="5" algn="ctr">
              <a:lnSpc>
                <a:spcPct val="100000"/>
              </a:lnSpc>
              <a:spcBef>
                <a:spcPts val="0"/>
              </a:spcBef>
              <a:spcAft>
                <a:spcPts val="0"/>
              </a:spcAft>
              <a:buSzPts val="1400"/>
              <a:buNone/>
              <a:defRPr sz="1400"/>
            </a:lvl6pPr>
            <a:lvl7pPr lvl="6" algn="ctr">
              <a:lnSpc>
                <a:spcPct val="100000"/>
              </a:lnSpc>
              <a:spcBef>
                <a:spcPts val="0"/>
              </a:spcBef>
              <a:spcAft>
                <a:spcPts val="0"/>
              </a:spcAft>
              <a:buSzPts val="1400"/>
              <a:buNone/>
              <a:defRPr sz="1400"/>
            </a:lvl7pPr>
            <a:lvl8pPr lvl="7" algn="ctr">
              <a:lnSpc>
                <a:spcPct val="100000"/>
              </a:lnSpc>
              <a:spcBef>
                <a:spcPts val="0"/>
              </a:spcBef>
              <a:spcAft>
                <a:spcPts val="0"/>
              </a:spcAft>
              <a:buSzPts val="1400"/>
              <a:buNone/>
              <a:defRPr sz="1400"/>
            </a:lvl8pPr>
            <a:lvl9pPr lvl="8" algn="ctr">
              <a:lnSpc>
                <a:spcPct val="100000"/>
              </a:lnSpc>
              <a:spcBef>
                <a:spcPts val="0"/>
              </a:spcBef>
              <a:spcAft>
                <a:spcPts val="0"/>
              </a:spcAft>
              <a:buSzPts val="1400"/>
              <a:buNone/>
              <a:defRPr sz="1400"/>
            </a:lvl9pPr>
          </a:lstStyle>
          <a:p/>
        </p:txBody>
      </p:sp>
      <p:sp>
        <p:nvSpPr>
          <p:cNvPr id="157" name="Google Shape;157;p52"/>
          <p:cNvSpPr txBox="1"/>
          <p:nvPr>
            <p:ph idx="19" type="title"/>
          </p:nvPr>
        </p:nvSpPr>
        <p:spPr>
          <a:xfrm>
            <a:off x="6994306" y="3241327"/>
            <a:ext cx="966000" cy="475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4800">
                <a:solidFill>
                  <a:schemeClr val="lt1"/>
                </a:solidFill>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58" name="Google Shape;158;p52"/>
          <p:cNvSpPr txBox="1"/>
          <p:nvPr>
            <p:ph idx="20" type="subTitle"/>
          </p:nvPr>
        </p:nvSpPr>
        <p:spPr>
          <a:xfrm>
            <a:off x="6541456" y="3830925"/>
            <a:ext cx="1871700" cy="283500"/>
          </a:xfrm>
          <a:prstGeom prst="rect">
            <a:avLst/>
          </a:prstGeom>
          <a:noFill/>
          <a:ln>
            <a:noFill/>
          </a:ln>
        </p:spPr>
        <p:txBody>
          <a:bodyPr anchorCtr="0" anchor="ctr" bIns="91425" lIns="91425" spcFirstLastPara="1" rIns="91425" wrap="square" tIns="91425">
            <a:noAutofit/>
          </a:bodyPr>
          <a:lstStyle>
            <a:lvl1pPr lvl="0" algn="ctr">
              <a:lnSpc>
                <a:spcPct val="115000"/>
              </a:lnSpc>
              <a:spcBef>
                <a:spcPts val="0"/>
              </a:spcBef>
              <a:spcAft>
                <a:spcPts val="0"/>
              </a:spcAft>
              <a:buSzPts val="1800"/>
              <a:buNone/>
              <a:defRPr b="1">
                <a:solidFill>
                  <a:schemeClr val="dk1"/>
                </a:solidFill>
                <a:latin typeface="Bebas Neue"/>
                <a:ea typeface="Bebas Neue"/>
                <a:cs typeface="Bebas Neue"/>
                <a:sym typeface="Bebas Neue"/>
              </a:defRPr>
            </a:lvl1pPr>
            <a:lvl2pPr lvl="1" algn="ctr">
              <a:lnSpc>
                <a:spcPct val="115000"/>
              </a:lnSpc>
              <a:spcBef>
                <a:spcPts val="0"/>
              </a:spcBef>
              <a:spcAft>
                <a:spcPts val="0"/>
              </a:spcAft>
              <a:buSzPts val="1400"/>
              <a:buNone/>
              <a:defRPr>
                <a:latin typeface="Bebas Neue"/>
                <a:ea typeface="Bebas Neue"/>
                <a:cs typeface="Bebas Neue"/>
                <a:sym typeface="Bebas Neue"/>
              </a:defRPr>
            </a:lvl2pPr>
            <a:lvl3pPr lvl="2" algn="ctr">
              <a:lnSpc>
                <a:spcPct val="115000"/>
              </a:lnSpc>
              <a:spcBef>
                <a:spcPts val="0"/>
              </a:spcBef>
              <a:spcAft>
                <a:spcPts val="0"/>
              </a:spcAft>
              <a:buSzPts val="1400"/>
              <a:buNone/>
              <a:defRPr>
                <a:latin typeface="Bebas Neue"/>
                <a:ea typeface="Bebas Neue"/>
                <a:cs typeface="Bebas Neue"/>
                <a:sym typeface="Bebas Neue"/>
              </a:defRPr>
            </a:lvl3pPr>
            <a:lvl4pPr lvl="3" algn="ctr">
              <a:lnSpc>
                <a:spcPct val="115000"/>
              </a:lnSpc>
              <a:spcBef>
                <a:spcPts val="0"/>
              </a:spcBef>
              <a:spcAft>
                <a:spcPts val="0"/>
              </a:spcAft>
              <a:buSzPts val="1400"/>
              <a:buNone/>
              <a:defRPr>
                <a:latin typeface="Bebas Neue"/>
                <a:ea typeface="Bebas Neue"/>
                <a:cs typeface="Bebas Neue"/>
                <a:sym typeface="Bebas Neue"/>
              </a:defRPr>
            </a:lvl4pPr>
            <a:lvl5pPr lvl="4" algn="ctr">
              <a:lnSpc>
                <a:spcPct val="115000"/>
              </a:lnSpc>
              <a:spcBef>
                <a:spcPts val="0"/>
              </a:spcBef>
              <a:spcAft>
                <a:spcPts val="0"/>
              </a:spcAft>
              <a:buSzPts val="1400"/>
              <a:buNone/>
              <a:defRPr>
                <a:latin typeface="Bebas Neue"/>
                <a:ea typeface="Bebas Neue"/>
                <a:cs typeface="Bebas Neue"/>
                <a:sym typeface="Bebas Neue"/>
              </a:defRPr>
            </a:lvl5pPr>
            <a:lvl6pPr lvl="5" algn="ctr">
              <a:lnSpc>
                <a:spcPct val="115000"/>
              </a:lnSpc>
              <a:spcBef>
                <a:spcPts val="0"/>
              </a:spcBef>
              <a:spcAft>
                <a:spcPts val="0"/>
              </a:spcAft>
              <a:buSzPts val="1400"/>
              <a:buNone/>
              <a:defRPr>
                <a:latin typeface="Bebas Neue"/>
                <a:ea typeface="Bebas Neue"/>
                <a:cs typeface="Bebas Neue"/>
                <a:sym typeface="Bebas Neue"/>
              </a:defRPr>
            </a:lvl6pPr>
            <a:lvl7pPr lvl="6" algn="ctr">
              <a:lnSpc>
                <a:spcPct val="115000"/>
              </a:lnSpc>
              <a:spcBef>
                <a:spcPts val="0"/>
              </a:spcBef>
              <a:spcAft>
                <a:spcPts val="0"/>
              </a:spcAft>
              <a:buSzPts val="1400"/>
              <a:buNone/>
              <a:defRPr>
                <a:latin typeface="Bebas Neue"/>
                <a:ea typeface="Bebas Neue"/>
                <a:cs typeface="Bebas Neue"/>
                <a:sym typeface="Bebas Neue"/>
              </a:defRPr>
            </a:lvl7pPr>
            <a:lvl8pPr lvl="7" algn="ctr">
              <a:lnSpc>
                <a:spcPct val="115000"/>
              </a:lnSpc>
              <a:spcBef>
                <a:spcPts val="0"/>
              </a:spcBef>
              <a:spcAft>
                <a:spcPts val="0"/>
              </a:spcAft>
              <a:buSzPts val="1400"/>
              <a:buNone/>
              <a:defRPr>
                <a:latin typeface="Bebas Neue"/>
                <a:ea typeface="Bebas Neue"/>
                <a:cs typeface="Bebas Neue"/>
                <a:sym typeface="Bebas Neue"/>
              </a:defRPr>
            </a:lvl8pPr>
            <a:lvl9pPr lvl="8" algn="ctr">
              <a:lnSpc>
                <a:spcPct val="115000"/>
              </a:lnSpc>
              <a:spcBef>
                <a:spcPts val="0"/>
              </a:spcBef>
              <a:spcAft>
                <a:spcPts val="0"/>
              </a:spcAft>
              <a:buSzPts val="1400"/>
              <a:buNone/>
              <a:defRPr>
                <a:latin typeface="Bebas Neue"/>
                <a:ea typeface="Bebas Neue"/>
                <a:cs typeface="Bebas Neue"/>
                <a:sym typeface="Bebas Neue"/>
              </a:defRPr>
            </a:lvl9pPr>
          </a:lstStyle>
          <a:p/>
        </p:txBody>
      </p:sp>
      <p:sp>
        <p:nvSpPr>
          <p:cNvPr id="159" name="Google Shape;159;p52"/>
          <p:cNvSpPr txBox="1"/>
          <p:nvPr>
            <p:ph idx="21" type="subTitle"/>
          </p:nvPr>
        </p:nvSpPr>
        <p:spPr>
          <a:xfrm>
            <a:off x="6371656" y="4091377"/>
            <a:ext cx="2211300" cy="475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1400">
                <a:solidFill>
                  <a:schemeClr val="dk1"/>
                </a:solidFill>
                <a:latin typeface="Overpass Light"/>
                <a:ea typeface="Overpass Light"/>
                <a:cs typeface="Overpass Light"/>
                <a:sym typeface="Overpass Light"/>
              </a:defRPr>
            </a:lvl1pPr>
            <a:lvl2pPr lvl="1" algn="ctr">
              <a:lnSpc>
                <a:spcPct val="100000"/>
              </a:lnSpc>
              <a:spcBef>
                <a:spcPts val="0"/>
              </a:spcBef>
              <a:spcAft>
                <a:spcPts val="0"/>
              </a:spcAft>
              <a:buSzPts val="1400"/>
              <a:buNone/>
              <a:defRPr sz="1400"/>
            </a:lvl2pPr>
            <a:lvl3pPr lvl="2" algn="ctr">
              <a:lnSpc>
                <a:spcPct val="100000"/>
              </a:lnSpc>
              <a:spcBef>
                <a:spcPts val="0"/>
              </a:spcBef>
              <a:spcAft>
                <a:spcPts val="0"/>
              </a:spcAft>
              <a:buSzPts val="1400"/>
              <a:buNone/>
              <a:defRPr sz="1400"/>
            </a:lvl3pPr>
            <a:lvl4pPr lvl="3" algn="ctr">
              <a:lnSpc>
                <a:spcPct val="100000"/>
              </a:lnSpc>
              <a:spcBef>
                <a:spcPts val="0"/>
              </a:spcBef>
              <a:spcAft>
                <a:spcPts val="0"/>
              </a:spcAft>
              <a:buSzPts val="1400"/>
              <a:buNone/>
              <a:defRPr sz="1400"/>
            </a:lvl4pPr>
            <a:lvl5pPr lvl="4" algn="ctr">
              <a:lnSpc>
                <a:spcPct val="100000"/>
              </a:lnSpc>
              <a:spcBef>
                <a:spcPts val="0"/>
              </a:spcBef>
              <a:spcAft>
                <a:spcPts val="0"/>
              </a:spcAft>
              <a:buSzPts val="1400"/>
              <a:buNone/>
              <a:defRPr sz="1400"/>
            </a:lvl5pPr>
            <a:lvl6pPr lvl="5" algn="ctr">
              <a:lnSpc>
                <a:spcPct val="100000"/>
              </a:lnSpc>
              <a:spcBef>
                <a:spcPts val="0"/>
              </a:spcBef>
              <a:spcAft>
                <a:spcPts val="0"/>
              </a:spcAft>
              <a:buSzPts val="1400"/>
              <a:buNone/>
              <a:defRPr sz="1400"/>
            </a:lvl6pPr>
            <a:lvl7pPr lvl="6" algn="ctr">
              <a:lnSpc>
                <a:spcPct val="100000"/>
              </a:lnSpc>
              <a:spcBef>
                <a:spcPts val="0"/>
              </a:spcBef>
              <a:spcAft>
                <a:spcPts val="0"/>
              </a:spcAft>
              <a:buSzPts val="1400"/>
              <a:buNone/>
              <a:defRPr sz="1400"/>
            </a:lvl7pPr>
            <a:lvl8pPr lvl="7" algn="ctr">
              <a:lnSpc>
                <a:spcPct val="100000"/>
              </a:lnSpc>
              <a:spcBef>
                <a:spcPts val="0"/>
              </a:spcBef>
              <a:spcAft>
                <a:spcPts val="0"/>
              </a:spcAft>
              <a:buSzPts val="1400"/>
              <a:buNone/>
              <a:defRPr sz="1400"/>
            </a:lvl8pPr>
            <a:lvl9pPr lvl="8" algn="ctr">
              <a:lnSpc>
                <a:spcPct val="100000"/>
              </a:lnSpc>
              <a:spcBef>
                <a:spcPts val="0"/>
              </a:spcBef>
              <a:spcAft>
                <a:spcPts val="0"/>
              </a:spcAft>
              <a:buSzPts val="1400"/>
              <a:buNone/>
              <a:defRPr sz="14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p:cSld name="CUSTOM_4">
    <p:spTree>
      <p:nvGrpSpPr>
        <p:cNvPr id="160" name="Shape 160"/>
        <p:cNvGrpSpPr/>
        <p:nvPr/>
      </p:nvGrpSpPr>
      <p:grpSpPr>
        <a:xfrm>
          <a:off x="0" y="0"/>
          <a:ext cx="0" cy="0"/>
          <a:chOff x="0" y="0"/>
          <a:chExt cx="0" cy="0"/>
        </a:xfrm>
      </p:grpSpPr>
      <p:sp>
        <p:nvSpPr>
          <p:cNvPr id="161" name="Google Shape;161;p53"/>
          <p:cNvSpPr txBox="1"/>
          <p:nvPr>
            <p:ph type="title"/>
          </p:nvPr>
        </p:nvSpPr>
        <p:spPr>
          <a:xfrm>
            <a:off x="678626" y="323575"/>
            <a:ext cx="7795500" cy="734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43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62" name="Google Shape;162;p53"/>
          <p:cNvSpPr txBox="1"/>
          <p:nvPr>
            <p:ph idx="1" type="subTitle"/>
          </p:nvPr>
        </p:nvSpPr>
        <p:spPr>
          <a:xfrm>
            <a:off x="1129018" y="1419022"/>
            <a:ext cx="1874400" cy="278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b="1">
                <a:solidFill>
                  <a:schemeClr val="dk1"/>
                </a:solidFill>
                <a:latin typeface="Bebas Neue"/>
                <a:ea typeface="Bebas Neue"/>
                <a:cs typeface="Bebas Neue"/>
                <a:sym typeface="Bebas Neue"/>
              </a:defRPr>
            </a:lvl1pPr>
            <a:lvl2pPr lvl="1" algn="ctr">
              <a:lnSpc>
                <a:spcPct val="100000"/>
              </a:lnSpc>
              <a:spcBef>
                <a:spcPts val="0"/>
              </a:spcBef>
              <a:spcAft>
                <a:spcPts val="0"/>
              </a:spcAft>
              <a:buSzPts val="1400"/>
              <a:buNone/>
              <a:defRPr>
                <a:latin typeface="Bebas Neue"/>
                <a:ea typeface="Bebas Neue"/>
                <a:cs typeface="Bebas Neue"/>
                <a:sym typeface="Bebas Neue"/>
              </a:defRPr>
            </a:lvl2pPr>
            <a:lvl3pPr lvl="2" algn="ctr">
              <a:lnSpc>
                <a:spcPct val="100000"/>
              </a:lnSpc>
              <a:spcBef>
                <a:spcPts val="0"/>
              </a:spcBef>
              <a:spcAft>
                <a:spcPts val="0"/>
              </a:spcAft>
              <a:buSzPts val="1400"/>
              <a:buNone/>
              <a:defRPr>
                <a:latin typeface="Bebas Neue"/>
                <a:ea typeface="Bebas Neue"/>
                <a:cs typeface="Bebas Neue"/>
                <a:sym typeface="Bebas Neue"/>
              </a:defRPr>
            </a:lvl3pPr>
            <a:lvl4pPr lvl="3" algn="ctr">
              <a:lnSpc>
                <a:spcPct val="100000"/>
              </a:lnSpc>
              <a:spcBef>
                <a:spcPts val="0"/>
              </a:spcBef>
              <a:spcAft>
                <a:spcPts val="0"/>
              </a:spcAft>
              <a:buSzPts val="1400"/>
              <a:buNone/>
              <a:defRPr>
                <a:latin typeface="Bebas Neue"/>
                <a:ea typeface="Bebas Neue"/>
                <a:cs typeface="Bebas Neue"/>
                <a:sym typeface="Bebas Neue"/>
              </a:defRPr>
            </a:lvl4pPr>
            <a:lvl5pPr lvl="4" algn="ctr">
              <a:lnSpc>
                <a:spcPct val="100000"/>
              </a:lnSpc>
              <a:spcBef>
                <a:spcPts val="0"/>
              </a:spcBef>
              <a:spcAft>
                <a:spcPts val="0"/>
              </a:spcAft>
              <a:buSzPts val="1400"/>
              <a:buNone/>
              <a:defRPr>
                <a:latin typeface="Bebas Neue"/>
                <a:ea typeface="Bebas Neue"/>
                <a:cs typeface="Bebas Neue"/>
                <a:sym typeface="Bebas Neue"/>
              </a:defRPr>
            </a:lvl5pPr>
            <a:lvl6pPr lvl="5" algn="ctr">
              <a:lnSpc>
                <a:spcPct val="100000"/>
              </a:lnSpc>
              <a:spcBef>
                <a:spcPts val="0"/>
              </a:spcBef>
              <a:spcAft>
                <a:spcPts val="0"/>
              </a:spcAft>
              <a:buSzPts val="1400"/>
              <a:buNone/>
              <a:defRPr>
                <a:latin typeface="Bebas Neue"/>
                <a:ea typeface="Bebas Neue"/>
                <a:cs typeface="Bebas Neue"/>
                <a:sym typeface="Bebas Neue"/>
              </a:defRPr>
            </a:lvl6pPr>
            <a:lvl7pPr lvl="6" algn="ctr">
              <a:lnSpc>
                <a:spcPct val="100000"/>
              </a:lnSpc>
              <a:spcBef>
                <a:spcPts val="0"/>
              </a:spcBef>
              <a:spcAft>
                <a:spcPts val="0"/>
              </a:spcAft>
              <a:buSzPts val="1400"/>
              <a:buNone/>
              <a:defRPr>
                <a:latin typeface="Bebas Neue"/>
                <a:ea typeface="Bebas Neue"/>
                <a:cs typeface="Bebas Neue"/>
                <a:sym typeface="Bebas Neue"/>
              </a:defRPr>
            </a:lvl7pPr>
            <a:lvl8pPr lvl="7" algn="ctr">
              <a:lnSpc>
                <a:spcPct val="100000"/>
              </a:lnSpc>
              <a:spcBef>
                <a:spcPts val="0"/>
              </a:spcBef>
              <a:spcAft>
                <a:spcPts val="0"/>
              </a:spcAft>
              <a:buSzPts val="1400"/>
              <a:buNone/>
              <a:defRPr>
                <a:latin typeface="Bebas Neue"/>
                <a:ea typeface="Bebas Neue"/>
                <a:cs typeface="Bebas Neue"/>
                <a:sym typeface="Bebas Neue"/>
              </a:defRPr>
            </a:lvl8pPr>
            <a:lvl9pPr lvl="8" algn="ctr">
              <a:lnSpc>
                <a:spcPct val="100000"/>
              </a:lnSpc>
              <a:spcBef>
                <a:spcPts val="0"/>
              </a:spcBef>
              <a:spcAft>
                <a:spcPts val="0"/>
              </a:spcAft>
              <a:buSzPts val="1400"/>
              <a:buNone/>
              <a:defRPr>
                <a:latin typeface="Bebas Neue"/>
                <a:ea typeface="Bebas Neue"/>
                <a:cs typeface="Bebas Neue"/>
                <a:sym typeface="Bebas Neue"/>
              </a:defRPr>
            </a:lvl9pPr>
          </a:lstStyle>
          <a:p/>
        </p:txBody>
      </p:sp>
      <p:sp>
        <p:nvSpPr>
          <p:cNvPr id="163" name="Google Shape;163;p53"/>
          <p:cNvSpPr txBox="1"/>
          <p:nvPr>
            <p:ph idx="2" type="subTitle"/>
          </p:nvPr>
        </p:nvSpPr>
        <p:spPr>
          <a:xfrm>
            <a:off x="1005268" y="1701365"/>
            <a:ext cx="2121900" cy="472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1400">
                <a:solidFill>
                  <a:schemeClr val="dk1"/>
                </a:solidFill>
                <a:latin typeface="Overpass Light"/>
                <a:ea typeface="Overpass Light"/>
                <a:cs typeface="Overpass Light"/>
                <a:sym typeface="Overpass Light"/>
              </a:defRPr>
            </a:lvl1pPr>
            <a:lvl2pPr lvl="1" algn="ctr">
              <a:lnSpc>
                <a:spcPct val="100000"/>
              </a:lnSpc>
              <a:spcBef>
                <a:spcPts val="0"/>
              </a:spcBef>
              <a:spcAft>
                <a:spcPts val="0"/>
              </a:spcAft>
              <a:buSzPts val="1400"/>
              <a:buNone/>
              <a:defRPr sz="1400"/>
            </a:lvl2pPr>
            <a:lvl3pPr lvl="2" algn="ctr">
              <a:lnSpc>
                <a:spcPct val="100000"/>
              </a:lnSpc>
              <a:spcBef>
                <a:spcPts val="0"/>
              </a:spcBef>
              <a:spcAft>
                <a:spcPts val="0"/>
              </a:spcAft>
              <a:buSzPts val="1400"/>
              <a:buNone/>
              <a:defRPr sz="1400"/>
            </a:lvl3pPr>
            <a:lvl4pPr lvl="3" algn="ctr">
              <a:lnSpc>
                <a:spcPct val="100000"/>
              </a:lnSpc>
              <a:spcBef>
                <a:spcPts val="0"/>
              </a:spcBef>
              <a:spcAft>
                <a:spcPts val="0"/>
              </a:spcAft>
              <a:buSzPts val="1400"/>
              <a:buNone/>
              <a:defRPr sz="1400"/>
            </a:lvl4pPr>
            <a:lvl5pPr lvl="4" algn="ctr">
              <a:lnSpc>
                <a:spcPct val="100000"/>
              </a:lnSpc>
              <a:spcBef>
                <a:spcPts val="0"/>
              </a:spcBef>
              <a:spcAft>
                <a:spcPts val="0"/>
              </a:spcAft>
              <a:buSzPts val="1400"/>
              <a:buNone/>
              <a:defRPr sz="1400"/>
            </a:lvl5pPr>
            <a:lvl6pPr lvl="5" algn="ctr">
              <a:lnSpc>
                <a:spcPct val="100000"/>
              </a:lnSpc>
              <a:spcBef>
                <a:spcPts val="0"/>
              </a:spcBef>
              <a:spcAft>
                <a:spcPts val="0"/>
              </a:spcAft>
              <a:buSzPts val="1400"/>
              <a:buNone/>
              <a:defRPr sz="1400"/>
            </a:lvl6pPr>
            <a:lvl7pPr lvl="6" algn="ctr">
              <a:lnSpc>
                <a:spcPct val="100000"/>
              </a:lnSpc>
              <a:spcBef>
                <a:spcPts val="0"/>
              </a:spcBef>
              <a:spcAft>
                <a:spcPts val="0"/>
              </a:spcAft>
              <a:buSzPts val="1400"/>
              <a:buNone/>
              <a:defRPr sz="1400"/>
            </a:lvl7pPr>
            <a:lvl8pPr lvl="7" algn="ctr">
              <a:lnSpc>
                <a:spcPct val="100000"/>
              </a:lnSpc>
              <a:spcBef>
                <a:spcPts val="0"/>
              </a:spcBef>
              <a:spcAft>
                <a:spcPts val="0"/>
              </a:spcAft>
              <a:buSzPts val="1400"/>
              <a:buNone/>
              <a:defRPr sz="1400"/>
            </a:lvl8pPr>
            <a:lvl9pPr lvl="8" algn="ctr">
              <a:lnSpc>
                <a:spcPct val="100000"/>
              </a:lnSpc>
              <a:spcBef>
                <a:spcPts val="0"/>
              </a:spcBef>
              <a:spcAft>
                <a:spcPts val="0"/>
              </a:spcAft>
              <a:buSzPts val="1400"/>
              <a:buNone/>
              <a:defRPr sz="1400"/>
            </a:lvl9pPr>
          </a:lstStyle>
          <a:p/>
        </p:txBody>
      </p:sp>
      <p:sp>
        <p:nvSpPr>
          <p:cNvPr id="164" name="Google Shape;164;p53"/>
          <p:cNvSpPr txBox="1"/>
          <p:nvPr>
            <p:ph idx="3" type="subTitle"/>
          </p:nvPr>
        </p:nvSpPr>
        <p:spPr>
          <a:xfrm>
            <a:off x="3549953" y="1414222"/>
            <a:ext cx="1874400" cy="287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b="1">
                <a:solidFill>
                  <a:schemeClr val="dk1"/>
                </a:solidFill>
                <a:latin typeface="Bebas Neue"/>
                <a:ea typeface="Bebas Neue"/>
                <a:cs typeface="Bebas Neue"/>
                <a:sym typeface="Bebas Neue"/>
              </a:defRPr>
            </a:lvl1pPr>
            <a:lvl2pPr lvl="1" algn="ctr">
              <a:lnSpc>
                <a:spcPct val="100000"/>
              </a:lnSpc>
              <a:spcBef>
                <a:spcPts val="0"/>
              </a:spcBef>
              <a:spcAft>
                <a:spcPts val="0"/>
              </a:spcAft>
              <a:buSzPts val="1400"/>
              <a:buNone/>
              <a:defRPr>
                <a:latin typeface="Bebas Neue"/>
                <a:ea typeface="Bebas Neue"/>
                <a:cs typeface="Bebas Neue"/>
                <a:sym typeface="Bebas Neue"/>
              </a:defRPr>
            </a:lvl2pPr>
            <a:lvl3pPr lvl="2" algn="ctr">
              <a:lnSpc>
                <a:spcPct val="100000"/>
              </a:lnSpc>
              <a:spcBef>
                <a:spcPts val="0"/>
              </a:spcBef>
              <a:spcAft>
                <a:spcPts val="0"/>
              </a:spcAft>
              <a:buSzPts val="1400"/>
              <a:buNone/>
              <a:defRPr>
                <a:latin typeface="Bebas Neue"/>
                <a:ea typeface="Bebas Neue"/>
                <a:cs typeface="Bebas Neue"/>
                <a:sym typeface="Bebas Neue"/>
              </a:defRPr>
            </a:lvl3pPr>
            <a:lvl4pPr lvl="3" algn="ctr">
              <a:lnSpc>
                <a:spcPct val="100000"/>
              </a:lnSpc>
              <a:spcBef>
                <a:spcPts val="0"/>
              </a:spcBef>
              <a:spcAft>
                <a:spcPts val="0"/>
              </a:spcAft>
              <a:buSzPts val="1400"/>
              <a:buNone/>
              <a:defRPr>
                <a:latin typeface="Bebas Neue"/>
                <a:ea typeface="Bebas Neue"/>
                <a:cs typeface="Bebas Neue"/>
                <a:sym typeface="Bebas Neue"/>
              </a:defRPr>
            </a:lvl4pPr>
            <a:lvl5pPr lvl="4" algn="ctr">
              <a:lnSpc>
                <a:spcPct val="100000"/>
              </a:lnSpc>
              <a:spcBef>
                <a:spcPts val="0"/>
              </a:spcBef>
              <a:spcAft>
                <a:spcPts val="0"/>
              </a:spcAft>
              <a:buSzPts val="1400"/>
              <a:buNone/>
              <a:defRPr>
                <a:latin typeface="Bebas Neue"/>
                <a:ea typeface="Bebas Neue"/>
                <a:cs typeface="Bebas Neue"/>
                <a:sym typeface="Bebas Neue"/>
              </a:defRPr>
            </a:lvl5pPr>
            <a:lvl6pPr lvl="5" algn="ctr">
              <a:lnSpc>
                <a:spcPct val="100000"/>
              </a:lnSpc>
              <a:spcBef>
                <a:spcPts val="0"/>
              </a:spcBef>
              <a:spcAft>
                <a:spcPts val="0"/>
              </a:spcAft>
              <a:buSzPts val="1400"/>
              <a:buNone/>
              <a:defRPr>
                <a:latin typeface="Bebas Neue"/>
                <a:ea typeface="Bebas Neue"/>
                <a:cs typeface="Bebas Neue"/>
                <a:sym typeface="Bebas Neue"/>
              </a:defRPr>
            </a:lvl6pPr>
            <a:lvl7pPr lvl="6" algn="ctr">
              <a:lnSpc>
                <a:spcPct val="100000"/>
              </a:lnSpc>
              <a:spcBef>
                <a:spcPts val="0"/>
              </a:spcBef>
              <a:spcAft>
                <a:spcPts val="0"/>
              </a:spcAft>
              <a:buSzPts val="1400"/>
              <a:buNone/>
              <a:defRPr>
                <a:latin typeface="Bebas Neue"/>
                <a:ea typeface="Bebas Neue"/>
                <a:cs typeface="Bebas Neue"/>
                <a:sym typeface="Bebas Neue"/>
              </a:defRPr>
            </a:lvl7pPr>
            <a:lvl8pPr lvl="7" algn="ctr">
              <a:lnSpc>
                <a:spcPct val="100000"/>
              </a:lnSpc>
              <a:spcBef>
                <a:spcPts val="0"/>
              </a:spcBef>
              <a:spcAft>
                <a:spcPts val="0"/>
              </a:spcAft>
              <a:buSzPts val="1400"/>
              <a:buNone/>
              <a:defRPr>
                <a:latin typeface="Bebas Neue"/>
                <a:ea typeface="Bebas Neue"/>
                <a:cs typeface="Bebas Neue"/>
                <a:sym typeface="Bebas Neue"/>
              </a:defRPr>
            </a:lvl8pPr>
            <a:lvl9pPr lvl="8" algn="ctr">
              <a:lnSpc>
                <a:spcPct val="100000"/>
              </a:lnSpc>
              <a:spcBef>
                <a:spcPts val="0"/>
              </a:spcBef>
              <a:spcAft>
                <a:spcPts val="0"/>
              </a:spcAft>
              <a:buSzPts val="1400"/>
              <a:buNone/>
              <a:defRPr>
                <a:latin typeface="Bebas Neue"/>
                <a:ea typeface="Bebas Neue"/>
                <a:cs typeface="Bebas Neue"/>
                <a:sym typeface="Bebas Neue"/>
              </a:defRPr>
            </a:lvl9pPr>
          </a:lstStyle>
          <a:p/>
        </p:txBody>
      </p:sp>
      <p:sp>
        <p:nvSpPr>
          <p:cNvPr id="165" name="Google Shape;165;p53"/>
          <p:cNvSpPr txBox="1"/>
          <p:nvPr>
            <p:ph idx="4" type="subTitle"/>
          </p:nvPr>
        </p:nvSpPr>
        <p:spPr>
          <a:xfrm>
            <a:off x="3426503" y="1701365"/>
            <a:ext cx="2121300" cy="475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1400">
                <a:solidFill>
                  <a:schemeClr val="dk1"/>
                </a:solidFill>
                <a:latin typeface="Overpass Light"/>
                <a:ea typeface="Overpass Light"/>
                <a:cs typeface="Overpass Light"/>
                <a:sym typeface="Overpass Light"/>
              </a:defRPr>
            </a:lvl1pPr>
            <a:lvl2pPr lvl="1" algn="ctr">
              <a:lnSpc>
                <a:spcPct val="100000"/>
              </a:lnSpc>
              <a:spcBef>
                <a:spcPts val="0"/>
              </a:spcBef>
              <a:spcAft>
                <a:spcPts val="0"/>
              </a:spcAft>
              <a:buSzPts val="1400"/>
              <a:buNone/>
              <a:defRPr sz="1400"/>
            </a:lvl2pPr>
            <a:lvl3pPr lvl="2" algn="ctr">
              <a:lnSpc>
                <a:spcPct val="100000"/>
              </a:lnSpc>
              <a:spcBef>
                <a:spcPts val="0"/>
              </a:spcBef>
              <a:spcAft>
                <a:spcPts val="0"/>
              </a:spcAft>
              <a:buSzPts val="1400"/>
              <a:buNone/>
              <a:defRPr sz="1400"/>
            </a:lvl3pPr>
            <a:lvl4pPr lvl="3" algn="ctr">
              <a:lnSpc>
                <a:spcPct val="100000"/>
              </a:lnSpc>
              <a:spcBef>
                <a:spcPts val="0"/>
              </a:spcBef>
              <a:spcAft>
                <a:spcPts val="0"/>
              </a:spcAft>
              <a:buSzPts val="1400"/>
              <a:buNone/>
              <a:defRPr sz="1400"/>
            </a:lvl4pPr>
            <a:lvl5pPr lvl="4" algn="ctr">
              <a:lnSpc>
                <a:spcPct val="100000"/>
              </a:lnSpc>
              <a:spcBef>
                <a:spcPts val="0"/>
              </a:spcBef>
              <a:spcAft>
                <a:spcPts val="0"/>
              </a:spcAft>
              <a:buSzPts val="1400"/>
              <a:buNone/>
              <a:defRPr sz="1400"/>
            </a:lvl5pPr>
            <a:lvl6pPr lvl="5" algn="ctr">
              <a:lnSpc>
                <a:spcPct val="100000"/>
              </a:lnSpc>
              <a:spcBef>
                <a:spcPts val="0"/>
              </a:spcBef>
              <a:spcAft>
                <a:spcPts val="0"/>
              </a:spcAft>
              <a:buSzPts val="1400"/>
              <a:buNone/>
              <a:defRPr sz="1400"/>
            </a:lvl6pPr>
            <a:lvl7pPr lvl="6" algn="ctr">
              <a:lnSpc>
                <a:spcPct val="100000"/>
              </a:lnSpc>
              <a:spcBef>
                <a:spcPts val="0"/>
              </a:spcBef>
              <a:spcAft>
                <a:spcPts val="0"/>
              </a:spcAft>
              <a:buSzPts val="1400"/>
              <a:buNone/>
              <a:defRPr sz="1400"/>
            </a:lvl7pPr>
            <a:lvl8pPr lvl="7" algn="ctr">
              <a:lnSpc>
                <a:spcPct val="100000"/>
              </a:lnSpc>
              <a:spcBef>
                <a:spcPts val="0"/>
              </a:spcBef>
              <a:spcAft>
                <a:spcPts val="0"/>
              </a:spcAft>
              <a:buSzPts val="1400"/>
              <a:buNone/>
              <a:defRPr sz="1400"/>
            </a:lvl8pPr>
            <a:lvl9pPr lvl="8" algn="ctr">
              <a:lnSpc>
                <a:spcPct val="100000"/>
              </a:lnSpc>
              <a:spcBef>
                <a:spcPts val="0"/>
              </a:spcBef>
              <a:spcAft>
                <a:spcPts val="0"/>
              </a:spcAft>
              <a:buSzPts val="1400"/>
              <a:buNone/>
              <a:defRPr sz="1400"/>
            </a:lvl9pPr>
          </a:lstStyle>
          <a:p/>
        </p:txBody>
      </p:sp>
      <p:sp>
        <p:nvSpPr>
          <p:cNvPr id="166" name="Google Shape;166;p53"/>
          <p:cNvSpPr txBox="1"/>
          <p:nvPr>
            <p:ph idx="5" type="subTitle"/>
          </p:nvPr>
        </p:nvSpPr>
        <p:spPr>
          <a:xfrm>
            <a:off x="6059184" y="1414222"/>
            <a:ext cx="1871700" cy="287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b="1">
                <a:solidFill>
                  <a:schemeClr val="dk1"/>
                </a:solidFill>
                <a:latin typeface="Bebas Neue"/>
                <a:ea typeface="Bebas Neue"/>
                <a:cs typeface="Bebas Neue"/>
                <a:sym typeface="Bebas Neue"/>
              </a:defRPr>
            </a:lvl1pPr>
            <a:lvl2pPr lvl="1" algn="ctr">
              <a:lnSpc>
                <a:spcPct val="100000"/>
              </a:lnSpc>
              <a:spcBef>
                <a:spcPts val="0"/>
              </a:spcBef>
              <a:spcAft>
                <a:spcPts val="0"/>
              </a:spcAft>
              <a:buSzPts val="1400"/>
              <a:buNone/>
              <a:defRPr>
                <a:latin typeface="Bebas Neue"/>
                <a:ea typeface="Bebas Neue"/>
                <a:cs typeface="Bebas Neue"/>
                <a:sym typeface="Bebas Neue"/>
              </a:defRPr>
            </a:lvl2pPr>
            <a:lvl3pPr lvl="2" algn="ctr">
              <a:lnSpc>
                <a:spcPct val="100000"/>
              </a:lnSpc>
              <a:spcBef>
                <a:spcPts val="0"/>
              </a:spcBef>
              <a:spcAft>
                <a:spcPts val="0"/>
              </a:spcAft>
              <a:buSzPts val="1400"/>
              <a:buNone/>
              <a:defRPr>
                <a:latin typeface="Bebas Neue"/>
                <a:ea typeface="Bebas Neue"/>
                <a:cs typeface="Bebas Neue"/>
                <a:sym typeface="Bebas Neue"/>
              </a:defRPr>
            </a:lvl3pPr>
            <a:lvl4pPr lvl="3" algn="ctr">
              <a:lnSpc>
                <a:spcPct val="100000"/>
              </a:lnSpc>
              <a:spcBef>
                <a:spcPts val="0"/>
              </a:spcBef>
              <a:spcAft>
                <a:spcPts val="0"/>
              </a:spcAft>
              <a:buSzPts val="1400"/>
              <a:buNone/>
              <a:defRPr>
                <a:latin typeface="Bebas Neue"/>
                <a:ea typeface="Bebas Neue"/>
                <a:cs typeface="Bebas Neue"/>
                <a:sym typeface="Bebas Neue"/>
              </a:defRPr>
            </a:lvl4pPr>
            <a:lvl5pPr lvl="4" algn="ctr">
              <a:lnSpc>
                <a:spcPct val="100000"/>
              </a:lnSpc>
              <a:spcBef>
                <a:spcPts val="0"/>
              </a:spcBef>
              <a:spcAft>
                <a:spcPts val="0"/>
              </a:spcAft>
              <a:buSzPts val="1400"/>
              <a:buNone/>
              <a:defRPr>
                <a:latin typeface="Bebas Neue"/>
                <a:ea typeface="Bebas Neue"/>
                <a:cs typeface="Bebas Neue"/>
                <a:sym typeface="Bebas Neue"/>
              </a:defRPr>
            </a:lvl5pPr>
            <a:lvl6pPr lvl="5" algn="ctr">
              <a:lnSpc>
                <a:spcPct val="100000"/>
              </a:lnSpc>
              <a:spcBef>
                <a:spcPts val="0"/>
              </a:spcBef>
              <a:spcAft>
                <a:spcPts val="0"/>
              </a:spcAft>
              <a:buSzPts val="1400"/>
              <a:buNone/>
              <a:defRPr>
                <a:latin typeface="Bebas Neue"/>
                <a:ea typeface="Bebas Neue"/>
                <a:cs typeface="Bebas Neue"/>
                <a:sym typeface="Bebas Neue"/>
              </a:defRPr>
            </a:lvl6pPr>
            <a:lvl7pPr lvl="6" algn="ctr">
              <a:lnSpc>
                <a:spcPct val="100000"/>
              </a:lnSpc>
              <a:spcBef>
                <a:spcPts val="0"/>
              </a:spcBef>
              <a:spcAft>
                <a:spcPts val="0"/>
              </a:spcAft>
              <a:buSzPts val="1400"/>
              <a:buNone/>
              <a:defRPr>
                <a:latin typeface="Bebas Neue"/>
                <a:ea typeface="Bebas Neue"/>
                <a:cs typeface="Bebas Neue"/>
                <a:sym typeface="Bebas Neue"/>
              </a:defRPr>
            </a:lvl7pPr>
            <a:lvl8pPr lvl="7" algn="ctr">
              <a:lnSpc>
                <a:spcPct val="100000"/>
              </a:lnSpc>
              <a:spcBef>
                <a:spcPts val="0"/>
              </a:spcBef>
              <a:spcAft>
                <a:spcPts val="0"/>
              </a:spcAft>
              <a:buSzPts val="1400"/>
              <a:buNone/>
              <a:defRPr>
                <a:latin typeface="Bebas Neue"/>
                <a:ea typeface="Bebas Neue"/>
                <a:cs typeface="Bebas Neue"/>
                <a:sym typeface="Bebas Neue"/>
              </a:defRPr>
            </a:lvl8pPr>
            <a:lvl9pPr lvl="8" algn="ctr">
              <a:lnSpc>
                <a:spcPct val="100000"/>
              </a:lnSpc>
              <a:spcBef>
                <a:spcPts val="0"/>
              </a:spcBef>
              <a:spcAft>
                <a:spcPts val="0"/>
              </a:spcAft>
              <a:buSzPts val="1400"/>
              <a:buNone/>
              <a:defRPr>
                <a:latin typeface="Bebas Neue"/>
                <a:ea typeface="Bebas Neue"/>
                <a:cs typeface="Bebas Neue"/>
                <a:sym typeface="Bebas Neue"/>
              </a:defRPr>
            </a:lvl9pPr>
          </a:lstStyle>
          <a:p/>
        </p:txBody>
      </p:sp>
      <p:sp>
        <p:nvSpPr>
          <p:cNvPr id="167" name="Google Shape;167;p53"/>
          <p:cNvSpPr txBox="1"/>
          <p:nvPr>
            <p:ph idx="6" type="subTitle"/>
          </p:nvPr>
        </p:nvSpPr>
        <p:spPr>
          <a:xfrm>
            <a:off x="5883984" y="1701365"/>
            <a:ext cx="2222100" cy="472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1400">
                <a:solidFill>
                  <a:schemeClr val="dk1"/>
                </a:solidFill>
                <a:latin typeface="Overpass Light"/>
                <a:ea typeface="Overpass Light"/>
                <a:cs typeface="Overpass Light"/>
                <a:sym typeface="Overpass Light"/>
              </a:defRPr>
            </a:lvl1pPr>
            <a:lvl2pPr lvl="1" algn="ctr">
              <a:lnSpc>
                <a:spcPct val="100000"/>
              </a:lnSpc>
              <a:spcBef>
                <a:spcPts val="0"/>
              </a:spcBef>
              <a:spcAft>
                <a:spcPts val="0"/>
              </a:spcAft>
              <a:buSzPts val="1400"/>
              <a:buNone/>
              <a:defRPr sz="1400"/>
            </a:lvl2pPr>
            <a:lvl3pPr lvl="2" algn="ctr">
              <a:lnSpc>
                <a:spcPct val="100000"/>
              </a:lnSpc>
              <a:spcBef>
                <a:spcPts val="0"/>
              </a:spcBef>
              <a:spcAft>
                <a:spcPts val="0"/>
              </a:spcAft>
              <a:buSzPts val="1400"/>
              <a:buNone/>
              <a:defRPr sz="1400"/>
            </a:lvl3pPr>
            <a:lvl4pPr lvl="3" algn="ctr">
              <a:lnSpc>
                <a:spcPct val="100000"/>
              </a:lnSpc>
              <a:spcBef>
                <a:spcPts val="0"/>
              </a:spcBef>
              <a:spcAft>
                <a:spcPts val="0"/>
              </a:spcAft>
              <a:buSzPts val="1400"/>
              <a:buNone/>
              <a:defRPr sz="1400"/>
            </a:lvl4pPr>
            <a:lvl5pPr lvl="4" algn="ctr">
              <a:lnSpc>
                <a:spcPct val="100000"/>
              </a:lnSpc>
              <a:spcBef>
                <a:spcPts val="0"/>
              </a:spcBef>
              <a:spcAft>
                <a:spcPts val="0"/>
              </a:spcAft>
              <a:buSzPts val="1400"/>
              <a:buNone/>
              <a:defRPr sz="1400"/>
            </a:lvl5pPr>
            <a:lvl6pPr lvl="5" algn="ctr">
              <a:lnSpc>
                <a:spcPct val="100000"/>
              </a:lnSpc>
              <a:spcBef>
                <a:spcPts val="0"/>
              </a:spcBef>
              <a:spcAft>
                <a:spcPts val="0"/>
              </a:spcAft>
              <a:buSzPts val="1400"/>
              <a:buNone/>
              <a:defRPr sz="1400"/>
            </a:lvl6pPr>
            <a:lvl7pPr lvl="6" algn="ctr">
              <a:lnSpc>
                <a:spcPct val="100000"/>
              </a:lnSpc>
              <a:spcBef>
                <a:spcPts val="0"/>
              </a:spcBef>
              <a:spcAft>
                <a:spcPts val="0"/>
              </a:spcAft>
              <a:buSzPts val="1400"/>
              <a:buNone/>
              <a:defRPr sz="1400"/>
            </a:lvl7pPr>
            <a:lvl8pPr lvl="7" algn="ctr">
              <a:lnSpc>
                <a:spcPct val="100000"/>
              </a:lnSpc>
              <a:spcBef>
                <a:spcPts val="0"/>
              </a:spcBef>
              <a:spcAft>
                <a:spcPts val="0"/>
              </a:spcAft>
              <a:buSzPts val="1400"/>
              <a:buNone/>
              <a:defRPr sz="1400"/>
            </a:lvl8pPr>
            <a:lvl9pPr lvl="8" algn="ctr">
              <a:lnSpc>
                <a:spcPct val="100000"/>
              </a:lnSpc>
              <a:spcBef>
                <a:spcPts val="0"/>
              </a:spcBef>
              <a:spcAft>
                <a:spcPts val="0"/>
              </a:spcAft>
              <a:buSzPts val="1400"/>
              <a:buNone/>
              <a:defRPr sz="1400"/>
            </a:lvl9pPr>
          </a:lstStyle>
          <a:p/>
        </p:txBody>
      </p:sp>
      <p:sp>
        <p:nvSpPr>
          <p:cNvPr id="168" name="Google Shape;168;p53"/>
          <p:cNvSpPr txBox="1"/>
          <p:nvPr>
            <p:ph idx="7" type="subTitle"/>
          </p:nvPr>
        </p:nvSpPr>
        <p:spPr>
          <a:xfrm>
            <a:off x="1129018" y="2684950"/>
            <a:ext cx="1874400" cy="283500"/>
          </a:xfrm>
          <a:prstGeom prst="rect">
            <a:avLst/>
          </a:prstGeom>
          <a:noFill/>
          <a:ln>
            <a:noFill/>
          </a:ln>
        </p:spPr>
        <p:txBody>
          <a:bodyPr anchorCtr="0" anchor="ctr" bIns="91425" lIns="91425" spcFirstLastPara="1" rIns="91425" wrap="square" tIns="91425">
            <a:noAutofit/>
          </a:bodyPr>
          <a:lstStyle>
            <a:lvl1pPr lvl="0" algn="ctr">
              <a:lnSpc>
                <a:spcPct val="115000"/>
              </a:lnSpc>
              <a:spcBef>
                <a:spcPts val="0"/>
              </a:spcBef>
              <a:spcAft>
                <a:spcPts val="0"/>
              </a:spcAft>
              <a:buSzPts val="1800"/>
              <a:buNone/>
              <a:defRPr b="1">
                <a:solidFill>
                  <a:schemeClr val="dk1"/>
                </a:solidFill>
                <a:latin typeface="Bebas Neue"/>
                <a:ea typeface="Bebas Neue"/>
                <a:cs typeface="Bebas Neue"/>
                <a:sym typeface="Bebas Neue"/>
              </a:defRPr>
            </a:lvl1pPr>
            <a:lvl2pPr lvl="1" algn="ctr">
              <a:lnSpc>
                <a:spcPct val="115000"/>
              </a:lnSpc>
              <a:spcBef>
                <a:spcPts val="0"/>
              </a:spcBef>
              <a:spcAft>
                <a:spcPts val="0"/>
              </a:spcAft>
              <a:buSzPts val="1400"/>
              <a:buNone/>
              <a:defRPr>
                <a:latin typeface="Bebas Neue"/>
                <a:ea typeface="Bebas Neue"/>
                <a:cs typeface="Bebas Neue"/>
                <a:sym typeface="Bebas Neue"/>
              </a:defRPr>
            </a:lvl2pPr>
            <a:lvl3pPr lvl="2" algn="ctr">
              <a:lnSpc>
                <a:spcPct val="115000"/>
              </a:lnSpc>
              <a:spcBef>
                <a:spcPts val="0"/>
              </a:spcBef>
              <a:spcAft>
                <a:spcPts val="0"/>
              </a:spcAft>
              <a:buSzPts val="1400"/>
              <a:buNone/>
              <a:defRPr>
                <a:latin typeface="Bebas Neue"/>
                <a:ea typeface="Bebas Neue"/>
                <a:cs typeface="Bebas Neue"/>
                <a:sym typeface="Bebas Neue"/>
              </a:defRPr>
            </a:lvl3pPr>
            <a:lvl4pPr lvl="3" algn="ctr">
              <a:lnSpc>
                <a:spcPct val="115000"/>
              </a:lnSpc>
              <a:spcBef>
                <a:spcPts val="0"/>
              </a:spcBef>
              <a:spcAft>
                <a:spcPts val="0"/>
              </a:spcAft>
              <a:buSzPts val="1400"/>
              <a:buNone/>
              <a:defRPr>
                <a:latin typeface="Bebas Neue"/>
                <a:ea typeface="Bebas Neue"/>
                <a:cs typeface="Bebas Neue"/>
                <a:sym typeface="Bebas Neue"/>
              </a:defRPr>
            </a:lvl4pPr>
            <a:lvl5pPr lvl="4" algn="ctr">
              <a:lnSpc>
                <a:spcPct val="115000"/>
              </a:lnSpc>
              <a:spcBef>
                <a:spcPts val="0"/>
              </a:spcBef>
              <a:spcAft>
                <a:spcPts val="0"/>
              </a:spcAft>
              <a:buSzPts val="1400"/>
              <a:buNone/>
              <a:defRPr>
                <a:latin typeface="Bebas Neue"/>
                <a:ea typeface="Bebas Neue"/>
                <a:cs typeface="Bebas Neue"/>
                <a:sym typeface="Bebas Neue"/>
              </a:defRPr>
            </a:lvl5pPr>
            <a:lvl6pPr lvl="5" algn="ctr">
              <a:lnSpc>
                <a:spcPct val="115000"/>
              </a:lnSpc>
              <a:spcBef>
                <a:spcPts val="0"/>
              </a:spcBef>
              <a:spcAft>
                <a:spcPts val="0"/>
              </a:spcAft>
              <a:buSzPts val="1400"/>
              <a:buNone/>
              <a:defRPr>
                <a:latin typeface="Bebas Neue"/>
                <a:ea typeface="Bebas Neue"/>
                <a:cs typeface="Bebas Neue"/>
                <a:sym typeface="Bebas Neue"/>
              </a:defRPr>
            </a:lvl6pPr>
            <a:lvl7pPr lvl="6" algn="ctr">
              <a:lnSpc>
                <a:spcPct val="115000"/>
              </a:lnSpc>
              <a:spcBef>
                <a:spcPts val="0"/>
              </a:spcBef>
              <a:spcAft>
                <a:spcPts val="0"/>
              </a:spcAft>
              <a:buSzPts val="1400"/>
              <a:buNone/>
              <a:defRPr>
                <a:latin typeface="Bebas Neue"/>
                <a:ea typeface="Bebas Neue"/>
                <a:cs typeface="Bebas Neue"/>
                <a:sym typeface="Bebas Neue"/>
              </a:defRPr>
            </a:lvl7pPr>
            <a:lvl8pPr lvl="7" algn="ctr">
              <a:lnSpc>
                <a:spcPct val="115000"/>
              </a:lnSpc>
              <a:spcBef>
                <a:spcPts val="0"/>
              </a:spcBef>
              <a:spcAft>
                <a:spcPts val="0"/>
              </a:spcAft>
              <a:buSzPts val="1400"/>
              <a:buNone/>
              <a:defRPr>
                <a:latin typeface="Bebas Neue"/>
                <a:ea typeface="Bebas Neue"/>
                <a:cs typeface="Bebas Neue"/>
                <a:sym typeface="Bebas Neue"/>
              </a:defRPr>
            </a:lvl8pPr>
            <a:lvl9pPr lvl="8" algn="ctr">
              <a:lnSpc>
                <a:spcPct val="115000"/>
              </a:lnSpc>
              <a:spcBef>
                <a:spcPts val="0"/>
              </a:spcBef>
              <a:spcAft>
                <a:spcPts val="0"/>
              </a:spcAft>
              <a:buSzPts val="1400"/>
              <a:buNone/>
              <a:defRPr>
                <a:latin typeface="Bebas Neue"/>
                <a:ea typeface="Bebas Neue"/>
                <a:cs typeface="Bebas Neue"/>
                <a:sym typeface="Bebas Neue"/>
              </a:defRPr>
            </a:lvl9pPr>
          </a:lstStyle>
          <a:p/>
        </p:txBody>
      </p:sp>
      <p:sp>
        <p:nvSpPr>
          <p:cNvPr id="169" name="Google Shape;169;p53"/>
          <p:cNvSpPr txBox="1"/>
          <p:nvPr>
            <p:ph idx="8" type="subTitle"/>
          </p:nvPr>
        </p:nvSpPr>
        <p:spPr>
          <a:xfrm>
            <a:off x="1005268" y="2947812"/>
            <a:ext cx="2121900" cy="475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1400">
                <a:solidFill>
                  <a:schemeClr val="dk1"/>
                </a:solidFill>
                <a:latin typeface="Overpass Light"/>
                <a:ea typeface="Overpass Light"/>
                <a:cs typeface="Overpass Light"/>
                <a:sym typeface="Overpass Light"/>
              </a:defRPr>
            </a:lvl1pPr>
            <a:lvl2pPr lvl="1" algn="ctr">
              <a:lnSpc>
                <a:spcPct val="100000"/>
              </a:lnSpc>
              <a:spcBef>
                <a:spcPts val="0"/>
              </a:spcBef>
              <a:spcAft>
                <a:spcPts val="0"/>
              </a:spcAft>
              <a:buSzPts val="1400"/>
              <a:buNone/>
              <a:defRPr sz="1400"/>
            </a:lvl2pPr>
            <a:lvl3pPr lvl="2" algn="ctr">
              <a:lnSpc>
                <a:spcPct val="100000"/>
              </a:lnSpc>
              <a:spcBef>
                <a:spcPts val="0"/>
              </a:spcBef>
              <a:spcAft>
                <a:spcPts val="0"/>
              </a:spcAft>
              <a:buSzPts val="1400"/>
              <a:buNone/>
              <a:defRPr sz="1400"/>
            </a:lvl3pPr>
            <a:lvl4pPr lvl="3" algn="ctr">
              <a:lnSpc>
                <a:spcPct val="100000"/>
              </a:lnSpc>
              <a:spcBef>
                <a:spcPts val="0"/>
              </a:spcBef>
              <a:spcAft>
                <a:spcPts val="0"/>
              </a:spcAft>
              <a:buSzPts val="1400"/>
              <a:buNone/>
              <a:defRPr sz="1400"/>
            </a:lvl4pPr>
            <a:lvl5pPr lvl="4" algn="ctr">
              <a:lnSpc>
                <a:spcPct val="100000"/>
              </a:lnSpc>
              <a:spcBef>
                <a:spcPts val="0"/>
              </a:spcBef>
              <a:spcAft>
                <a:spcPts val="0"/>
              </a:spcAft>
              <a:buSzPts val="1400"/>
              <a:buNone/>
              <a:defRPr sz="1400"/>
            </a:lvl5pPr>
            <a:lvl6pPr lvl="5" algn="ctr">
              <a:lnSpc>
                <a:spcPct val="100000"/>
              </a:lnSpc>
              <a:spcBef>
                <a:spcPts val="0"/>
              </a:spcBef>
              <a:spcAft>
                <a:spcPts val="0"/>
              </a:spcAft>
              <a:buSzPts val="1400"/>
              <a:buNone/>
              <a:defRPr sz="1400"/>
            </a:lvl6pPr>
            <a:lvl7pPr lvl="6" algn="ctr">
              <a:lnSpc>
                <a:spcPct val="100000"/>
              </a:lnSpc>
              <a:spcBef>
                <a:spcPts val="0"/>
              </a:spcBef>
              <a:spcAft>
                <a:spcPts val="0"/>
              </a:spcAft>
              <a:buSzPts val="1400"/>
              <a:buNone/>
              <a:defRPr sz="1400"/>
            </a:lvl7pPr>
            <a:lvl8pPr lvl="7" algn="ctr">
              <a:lnSpc>
                <a:spcPct val="100000"/>
              </a:lnSpc>
              <a:spcBef>
                <a:spcPts val="0"/>
              </a:spcBef>
              <a:spcAft>
                <a:spcPts val="0"/>
              </a:spcAft>
              <a:buSzPts val="1400"/>
              <a:buNone/>
              <a:defRPr sz="1400"/>
            </a:lvl8pPr>
            <a:lvl9pPr lvl="8" algn="ctr">
              <a:lnSpc>
                <a:spcPct val="100000"/>
              </a:lnSpc>
              <a:spcBef>
                <a:spcPts val="0"/>
              </a:spcBef>
              <a:spcAft>
                <a:spcPts val="0"/>
              </a:spcAft>
              <a:buSzPts val="1400"/>
              <a:buNone/>
              <a:defRPr sz="1400"/>
            </a:lvl9pPr>
          </a:lstStyle>
          <a:p/>
        </p:txBody>
      </p:sp>
      <p:sp>
        <p:nvSpPr>
          <p:cNvPr id="170" name="Google Shape;170;p53"/>
          <p:cNvSpPr txBox="1"/>
          <p:nvPr>
            <p:ph idx="9" type="subTitle"/>
          </p:nvPr>
        </p:nvSpPr>
        <p:spPr>
          <a:xfrm>
            <a:off x="3551303" y="2684950"/>
            <a:ext cx="1871700" cy="283500"/>
          </a:xfrm>
          <a:prstGeom prst="rect">
            <a:avLst/>
          </a:prstGeom>
          <a:noFill/>
          <a:ln>
            <a:noFill/>
          </a:ln>
        </p:spPr>
        <p:txBody>
          <a:bodyPr anchorCtr="0" anchor="ctr" bIns="91425" lIns="91425" spcFirstLastPara="1" rIns="91425" wrap="square" tIns="91425">
            <a:noAutofit/>
          </a:bodyPr>
          <a:lstStyle>
            <a:lvl1pPr lvl="0" algn="ctr">
              <a:lnSpc>
                <a:spcPct val="115000"/>
              </a:lnSpc>
              <a:spcBef>
                <a:spcPts val="0"/>
              </a:spcBef>
              <a:spcAft>
                <a:spcPts val="0"/>
              </a:spcAft>
              <a:buSzPts val="1800"/>
              <a:buNone/>
              <a:defRPr b="1">
                <a:solidFill>
                  <a:schemeClr val="dk1"/>
                </a:solidFill>
                <a:latin typeface="Bebas Neue"/>
                <a:ea typeface="Bebas Neue"/>
                <a:cs typeface="Bebas Neue"/>
                <a:sym typeface="Bebas Neue"/>
              </a:defRPr>
            </a:lvl1pPr>
            <a:lvl2pPr lvl="1" algn="ctr">
              <a:lnSpc>
                <a:spcPct val="115000"/>
              </a:lnSpc>
              <a:spcBef>
                <a:spcPts val="0"/>
              </a:spcBef>
              <a:spcAft>
                <a:spcPts val="0"/>
              </a:spcAft>
              <a:buSzPts val="1400"/>
              <a:buNone/>
              <a:defRPr>
                <a:latin typeface="Bebas Neue"/>
                <a:ea typeface="Bebas Neue"/>
                <a:cs typeface="Bebas Neue"/>
                <a:sym typeface="Bebas Neue"/>
              </a:defRPr>
            </a:lvl2pPr>
            <a:lvl3pPr lvl="2" algn="ctr">
              <a:lnSpc>
                <a:spcPct val="115000"/>
              </a:lnSpc>
              <a:spcBef>
                <a:spcPts val="0"/>
              </a:spcBef>
              <a:spcAft>
                <a:spcPts val="0"/>
              </a:spcAft>
              <a:buSzPts val="1400"/>
              <a:buNone/>
              <a:defRPr>
                <a:latin typeface="Bebas Neue"/>
                <a:ea typeface="Bebas Neue"/>
                <a:cs typeface="Bebas Neue"/>
                <a:sym typeface="Bebas Neue"/>
              </a:defRPr>
            </a:lvl3pPr>
            <a:lvl4pPr lvl="3" algn="ctr">
              <a:lnSpc>
                <a:spcPct val="115000"/>
              </a:lnSpc>
              <a:spcBef>
                <a:spcPts val="0"/>
              </a:spcBef>
              <a:spcAft>
                <a:spcPts val="0"/>
              </a:spcAft>
              <a:buSzPts val="1400"/>
              <a:buNone/>
              <a:defRPr>
                <a:latin typeface="Bebas Neue"/>
                <a:ea typeface="Bebas Neue"/>
                <a:cs typeface="Bebas Neue"/>
                <a:sym typeface="Bebas Neue"/>
              </a:defRPr>
            </a:lvl4pPr>
            <a:lvl5pPr lvl="4" algn="ctr">
              <a:lnSpc>
                <a:spcPct val="115000"/>
              </a:lnSpc>
              <a:spcBef>
                <a:spcPts val="0"/>
              </a:spcBef>
              <a:spcAft>
                <a:spcPts val="0"/>
              </a:spcAft>
              <a:buSzPts val="1400"/>
              <a:buNone/>
              <a:defRPr>
                <a:latin typeface="Bebas Neue"/>
                <a:ea typeface="Bebas Neue"/>
                <a:cs typeface="Bebas Neue"/>
                <a:sym typeface="Bebas Neue"/>
              </a:defRPr>
            </a:lvl5pPr>
            <a:lvl6pPr lvl="5" algn="ctr">
              <a:lnSpc>
                <a:spcPct val="115000"/>
              </a:lnSpc>
              <a:spcBef>
                <a:spcPts val="0"/>
              </a:spcBef>
              <a:spcAft>
                <a:spcPts val="0"/>
              </a:spcAft>
              <a:buSzPts val="1400"/>
              <a:buNone/>
              <a:defRPr>
                <a:latin typeface="Bebas Neue"/>
                <a:ea typeface="Bebas Neue"/>
                <a:cs typeface="Bebas Neue"/>
                <a:sym typeface="Bebas Neue"/>
              </a:defRPr>
            </a:lvl6pPr>
            <a:lvl7pPr lvl="6" algn="ctr">
              <a:lnSpc>
                <a:spcPct val="115000"/>
              </a:lnSpc>
              <a:spcBef>
                <a:spcPts val="0"/>
              </a:spcBef>
              <a:spcAft>
                <a:spcPts val="0"/>
              </a:spcAft>
              <a:buSzPts val="1400"/>
              <a:buNone/>
              <a:defRPr>
                <a:latin typeface="Bebas Neue"/>
                <a:ea typeface="Bebas Neue"/>
                <a:cs typeface="Bebas Neue"/>
                <a:sym typeface="Bebas Neue"/>
              </a:defRPr>
            </a:lvl7pPr>
            <a:lvl8pPr lvl="7" algn="ctr">
              <a:lnSpc>
                <a:spcPct val="115000"/>
              </a:lnSpc>
              <a:spcBef>
                <a:spcPts val="0"/>
              </a:spcBef>
              <a:spcAft>
                <a:spcPts val="0"/>
              </a:spcAft>
              <a:buSzPts val="1400"/>
              <a:buNone/>
              <a:defRPr>
                <a:latin typeface="Bebas Neue"/>
                <a:ea typeface="Bebas Neue"/>
                <a:cs typeface="Bebas Neue"/>
                <a:sym typeface="Bebas Neue"/>
              </a:defRPr>
            </a:lvl8pPr>
            <a:lvl9pPr lvl="8" algn="ctr">
              <a:lnSpc>
                <a:spcPct val="115000"/>
              </a:lnSpc>
              <a:spcBef>
                <a:spcPts val="0"/>
              </a:spcBef>
              <a:spcAft>
                <a:spcPts val="0"/>
              </a:spcAft>
              <a:buSzPts val="1400"/>
              <a:buNone/>
              <a:defRPr>
                <a:latin typeface="Bebas Neue"/>
                <a:ea typeface="Bebas Neue"/>
                <a:cs typeface="Bebas Neue"/>
                <a:sym typeface="Bebas Neue"/>
              </a:defRPr>
            </a:lvl9pPr>
          </a:lstStyle>
          <a:p/>
        </p:txBody>
      </p:sp>
      <p:sp>
        <p:nvSpPr>
          <p:cNvPr id="171" name="Google Shape;171;p53"/>
          <p:cNvSpPr txBox="1"/>
          <p:nvPr>
            <p:ph idx="13" type="subTitle"/>
          </p:nvPr>
        </p:nvSpPr>
        <p:spPr>
          <a:xfrm>
            <a:off x="3426503" y="2949365"/>
            <a:ext cx="2121300" cy="475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1400">
                <a:solidFill>
                  <a:schemeClr val="dk1"/>
                </a:solidFill>
                <a:latin typeface="Overpass Light"/>
                <a:ea typeface="Overpass Light"/>
                <a:cs typeface="Overpass Light"/>
                <a:sym typeface="Overpass Light"/>
              </a:defRPr>
            </a:lvl1pPr>
            <a:lvl2pPr lvl="1" algn="ctr">
              <a:lnSpc>
                <a:spcPct val="100000"/>
              </a:lnSpc>
              <a:spcBef>
                <a:spcPts val="0"/>
              </a:spcBef>
              <a:spcAft>
                <a:spcPts val="0"/>
              </a:spcAft>
              <a:buSzPts val="1400"/>
              <a:buNone/>
              <a:defRPr sz="1400"/>
            </a:lvl2pPr>
            <a:lvl3pPr lvl="2" algn="ctr">
              <a:lnSpc>
                <a:spcPct val="100000"/>
              </a:lnSpc>
              <a:spcBef>
                <a:spcPts val="0"/>
              </a:spcBef>
              <a:spcAft>
                <a:spcPts val="0"/>
              </a:spcAft>
              <a:buSzPts val="1400"/>
              <a:buNone/>
              <a:defRPr sz="1400"/>
            </a:lvl3pPr>
            <a:lvl4pPr lvl="3" algn="ctr">
              <a:lnSpc>
                <a:spcPct val="100000"/>
              </a:lnSpc>
              <a:spcBef>
                <a:spcPts val="0"/>
              </a:spcBef>
              <a:spcAft>
                <a:spcPts val="0"/>
              </a:spcAft>
              <a:buSzPts val="1400"/>
              <a:buNone/>
              <a:defRPr sz="1400"/>
            </a:lvl4pPr>
            <a:lvl5pPr lvl="4" algn="ctr">
              <a:lnSpc>
                <a:spcPct val="100000"/>
              </a:lnSpc>
              <a:spcBef>
                <a:spcPts val="0"/>
              </a:spcBef>
              <a:spcAft>
                <a:spcPts val="0"/>
              </a:spcAft>
              <a:buSzPts val="1400"/>
              <a:buNone/>
              <a:defRPr sz="1400"/>
            </a:lvl5pPr>
            <a:lvl6pPr lvl="5" algn="ctr">
              <a:lnSpc>
                <a:spcPct val="100000"/>
              </a:lnSpc>
              <a:spcBef>
                <a:spcPts val="0"/>
              </a:spcBef>
              <a:spcAft>
                <a:spcPts val="0"/>
              </a:spcAft>
              <a:buSzPts val="1400"/>
              <a:buNone/>
              <a:defRPr sz="1400"/>
            </a:lvl6pPr>
            <a:lvl7pPr lvl="6" algn="ctr">
              <a:lnSpc>
                <a:spcPct val="100000"/>
              </a:lnSpc>
              <a:spcBef>
                <a:spcPts val="0"/>
              </a:spcBef>
              <a:spcAft>
                <a:spcPts val="0"/>
              </a:spcAft>
              <a:buSzPts val="1400"/>
              <a:buNone/>
              <a:defRPr sz="1400"/>
            </a:lvl7pPr>
            <a:lvl8pPr lvl="7" algn="ctr">
              <a:lnSpc>
                <a:spcPct val="100000"/>
              </a:lnSpc>
              <a:spcBef>
                <a:spcPts val="0"/>
              </a:spcBef>
              <a:spcAft>
                <a:spcPts val="0"/>
              </a:spcAft>
              <a:buSzPts val="1400"/>
              <a:buNone/>
              <a:defRPr sz="1400"/>
            </a:lvl8pPr>
            <a:lvl9pPr lvl="8" algn="ctr">
              <a:lnSpc>
                <a:spcPct val="100000"/>
              </a:lnSpc>
              <a:spcBef>
                <a:spcPts val="0"/>
              </a:spcBef>
              <a:spcAft>
                <a:spcPts val="0"/>
              </a:spcAft>
              <a:buSzPts val="1400"/>
              <a:buNone/>
              <a:defRPr sz="1400"/>
            </a:lvl9pPr>
          </a:lstStyle>
          <a:p/>
        </p:txBody>
      </p:sp>
      <p:sp>
        <p:nvSpPr>
          <p:cNvPr id="172" name="Google Shape;172;p53"/>
          <p:cNvSpPr txBox="1"/>
          <p:nvPr>
            <p:ph idx="14" type="subTitle"/>
          </p:nvPr>
        </p:nvSpPr>
        <p:spPr>
          <a:xfrm>
            <a:off x="6059184" y="2684950"/>
            <a:ext cx="1871700" cy="283500"/>
          </a:xfrm>
          <a:prstGeom prst="rect">
            <a:avLst/>
          </a:prstGeom>
          <a:noFill/>
          <a:ln>
            <a:noFill/>
          </a:ln>
        </p:spPr>
        <p:txBody>
          <a:bodyPr anchorCtr="0" anchor="ctr" bIns="91425" lIns="91425" spcFirstLastPara="1" rIns="91425" wrap="square" tIns="91425">
            <a:noAutofit/>
          </a:bodyPr>
          <a:lstStyle>
            <a:lvl1pPr lvl="0" algn="ctr">
              <a:lnSpc>
                <a:spcPct val="115000"/>
              </a:lnSpc>
              <a:spcBef>
                <a:spcPts val="0"/>
              </a:spcBef>
              <a:spcAft>
                <a:spcPts val="0"/>
              </a:spcAft>
              <a:buSzPts val="1800"/>
              <a:buNone/>
              <a:defRPr b="1">
                <a:solidFill>
                  <a:schemeClr val="dk1"/>
                </a:solidFill>
                <a:latin typeface="Bebas Neue"/>
                <a:ea typeface="Bebas Neue"/>
                <a:cs typeface="Bebas Neue"/>
                <a:sym typeface="Bebas Neue"/>
              </a:defRPr>
            </a:lvl1pPr>
            <a:lvl2pPr lvl="1" algn="ctr">
              <a:lnSpc>
                <a:spcPct val="115000"/>
              </a:lnSpc>
              <a:spcBef>
                <a:spcPts val="0"/>
              </a:spcBef>
              <a:spcAft>
                <a:spcPts val="0"/>
              </a:spcAft>
              <a:buSzPts val="1400"/>
              <a:buNone/>
              <a:defRPr>
                <a:latin typeface="Bebas Neue"/>
                <a:ea typeface="Bebas Neue"/>
                <a:cs typeface="Bebas Neue"/>
                <a:sym typeface="Bebas Neue"/>
              </a:defRPr>
            </a:lvl2pPr>
            <a:lvl3pPr lvl="2" algn="ctr">
              <a:lnSpc>
                <a:spcPct val="115000"/>
              </a:lnSpc>
              <a:spcBef>
                <a:spcPts val="0"/>
              </a:spcBef>
              <a:spcAft>
                <a:spcPts val="0"/>
              </a:spcAft>
              <a:buSzPts val="1400"/>
              <a:buNone/>
              <a:defRPr>
                <a:latin typeface="Bebas Neue"/>
                <a:ea typeface="Bebas Neue"/>
                <a:cs typeface="Bebas Neue"/>
                <a:sym typeface="Bebas Neue"/>
              </a:defRPr>
            </a:lvl3pPr>
            <a:lvl4pPr lvl="3" algn="ctr">
              <a:lnSpc>
                <a:spcPct val="115000"/>
              </a:lnSpc>
              <a:spcBef>
                <a:spcPts val="0"/>
              </a:spcBef>
              <a:spcAft>
                <a:spcPts val="0"/>
              </a:spcAft>
              <a:buSzPts val="1400"/>
              <a:buNone/>
              <a:defRPr>
                <a:latin typeface="Bebas Neue"/>
                <a:ea typeface="Bebas Neue"/>
                <a:cs typeface="Bebas Neue"/>
                <a:sym typeface="Bebas Neue"/>
              </a:defRPr>
            </a:lvl4pPr>
            <a:lvl5pPr lvl="4" algn="ctr">
              <a:lnSpc>
                <a:spcPct val="115000"/>
              </a:lnSpc>
              <a:spcBef>
                <a:spcPts val="0"/>
              </a:spcBef>
              <a:spcAft>
                <a:spcPts val="0"/>
              </a:spcAft>
              <a:buSzPts val="1400"/>
              <a:buNone/>
              <a:defRPr>
                <a:latin typeface="Bebas Neue"/>
                <a:ea typeface="Bebas Neue"/>
                <a:cs typeface="Bebas Neue"/>
                <a:sym typeface="Bebas Neue"/>
              </a:defRPr>
            </a:lvl5pPr>
            <a:lvl6pPr lvl="5" algn="ctr">
              <a:lnSpc>
                <a:spcPct val="115000"/>
              </a:lnSpc>
              <a:spcBef>
                <a:spcPts val="0"/>
              </a:spcBef>
              <a:spcAft>
                <a:spcPts val="0"/>
              </a:spcAft>
              <a:buSzPts val="1400"/>
              <a:buNone/>
              <a:defRPr>
                <a:latin typeface="Bebas Neue"/>
                <a:ea typeface="Bebas Neue"/>
                <a:cs typeface="Bebas Neue"/>
                <a:sym typeface="Bebas Neue"/>
              </a:defRPr>
            </a:lvl6pPr>
            <a:lvl7pPr lvl="6" algn="ctr">
              <a:lnSpc>
                <a:spcPct val="115000"/>
              </a:lnSpc>
              <a:spcBef>
                <a:spcPts val="0"/>
              </a:spcBef>
              <a:spcAft>
                <a:spcPts val="0"/>
              </a:spcAft>
              <a:buSzPts val="1400"/>
              <a:buNone/>
              <a:defRPr>
                <a:latin typeface="Bebas Neue"/>
                <a:ea typeface="Bebas Neue"/>
                <a:cs typeface="Bebas Neue"/>
                <a:sym typeface="Bebas Neue"/>
              </a:defRPr>
            </a:lvl7pPr>
            <a:lvl8pPr lvl="7" algn="ctr">
              <a:lnSpc>
                <a:spcPct val="115000"/>
              </a:lnSpc>
              <a:spcBef>
                <a:spcPts val="0"/>
              </a:spcBef>
              <a:spcAft>
                <a:spcPts val="0"/>
              </a:spcAft>
              <a:buSzPts val="1400"/>
              <a:buNone/>
              <a:defRPr>
                <a:latin typeface="Bebas Neue"/>
                <a:ea typeface="Bebas Neue"/>
                <a:cs typeface="Bebas Neue"/>
                <a:sym typeface="Bebas Neue"/>
              </a:defRPr>
            </a:lvl8pPr>
            <a:lvl9pPr lvl="8" algn="ctr">
              <a:lnSpc>
                <a:spcPct val="115000"/>
              </a:lnSpc>
              <a:spcBef>
                <a:spcPts val="0"/>
              </a:spcBef>
              <a:spcAft>
                <a:spcPts val="0"/>
              </a:spcAft>
              <a:buSzPts val="1400"/>
              <a:buNone/>
              <a:defRPr>
                <a:latin typeface="Bebas Neue"/>
                <a:ea typeface="Bebas Neue"/>
                <a:cs typeface="Bebas Neue"/>
                <a:sym typeface="Bebas Neue"/>
              </a:defRPr>
            </a:lvl9pPr>
          </a:lstStyle>
          <a:p/>
        </p:txBody>
      </p:sp>
      <p:sp>
        <p:nvSpPr>
          <p:cNvPr id="173" name="Google Shape;173;p53"/>
          <p:cNvSpPr txBox="1"/>
          <p:nvPr>
            <p:ph idx="15" type="subTitle"/>
          </p:nvPr>
        </p:nvSpPr>
        <p:spPr>
          <a:xfrm>
            <a:off x="5934384" y="2949365"/>
            <a:ext cx="2121300" cy="475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1400">
                <a:solidFill>
                  <a:schemeClr val="dk1"/>
                </a:solidFill>
                <a:latin typeface="Overpass Light"/>
                <a:ea typeface="Overpass Light"/>
                <a:cs typeface="Overpass Light"/>
                <a:sym typeface="Overpass Light"/>
              </a:defRPr>
            </a:lvl1pPr>
            <a:lvl2pPr lvl="1" algn="ctr">
              <a:lnSpc>
                <a:spcPct val="100000"/>
              </a:lnSpc>
              <a:spcBef>
                <a:spcPts val="0"/>
              </a:spcBef>
              <a:spcAft>
                <a:spcPts val="0"/>
              </a:spcAft>
              <a:buSzPts val="1400"/>
              <a:buNone/>
              <a:defRPr sz="1400"/>
            </a:lvl2pPr>
            <a:lvl3pPr lvl="2" algn="ctr">
              <a:lnSpc>
                <a:spcPct val="100000"/>
              </a:lnSpc>
              <a:spcBef>
                <a:spcPts val="0"/>
              </a:spcBef>
              <a:spcAft>
                <a:spcPts val="0"/>
              </a:spcAft>
              <a:buSzPts val="1400"/>
              <a:buNone/>
              <a:defRPr sz="1400"/>
            </a:lvl3pPr>
            <a:lvl4pPr lvl="3" algn="ctr">
              <a:lnSpc>
                <a:spcPct val="100000"/>
              </a:lnSpc>
              <a:spcBef>
                <a:spcPts val="0"/>
              </a:spcBef>
              <a:spcAft>
                <a:spcPts val="0"/>
              </a:spcAft>
              <a:buSzPts val="1400"/>
              <a:buNone/>
              <a:defRPr sz="1400"/>
            </a:lvl4pPr>
            <a:lvl5pPr lvl="4" algn="ctr">
              <a:lnSpc>
                <a:spcPct val="100000"/>
              </a:lnSpc>
              <a:spcBef>
                <a:spcPts val="0"/>
              </a:spcBef>
              <a:spcAft>
                <a:spcPts val="0"/>
              </a:spcAft>
              <a:buSzPts val="1400"/>
              <a:buNone/>
              <a:defRPr sz="1400"/>
            </a:lvl5pPr>
            <a:lvl6pPr lvl="5" algn="ctr">
              <a:lnSpc>
                <a:spcPct val="100000"/>
              </a:lnSpc>
              <a:spcBef>
                <a:spcPts val="0"/>
              </a:spcBef>
              <a:spcAft>
                <a:spcPts val="0"/>
              </a:spcAft>
              <a:buSzPts val="1400"/>
              <a:buNone/>
              <a:defRPr sz="1400"/>
            </a:lvl6pPr>
            <a:lvl7pPr lvl="6" algn="ctr">
              <a:lnSpc>
                <a:spcPct val="100000"/>
              </a:lnSpc>
              <a:spcBef>
                <a:spcPts val="0"/>
              </a:spcBef>
              <a:spcAft>
                <a:spcPts val="0"/>
              </a:spcAft>
              <a:buSzPts val="1400"/>
              <a:buNone/>
              <a:defRPr sz="1400"/>
            </a:lvl7pPr>
            <a:lvl8pPr lvl="7" algn="ctr">
              <a:lnSpc>
                <a:spcPct val="100000"/>
              </a:lnSpc>
              <a:spcBef>
                <a:spcPts val="0"/>
              </a:spcBef>
              <a:spcAft>
                <a:spcPts val="0"/>
              </a:spcAft>
              <a:buSzPts val="1400"/>
              <a:buNone/>
              <a:defRPr sz="1400"/>
            </a:lvl8pPr>
            <a:lvl9pPr lvl="8" algn="ctr">
              <a:lnSpc>
                <a:spcPct val="100000"/>
              </a:lnSpc>
              <a:spcBef>
                <a:spcPts val="0"/>
              </a:spcBef>
              <a:spcAft>
                <a:spcPts val="0"/>
              </a:spcAft>
              <a:buSzPts val="1400"/>
              <a:buNone/>
              <a:defRPr sz="1400"/>
            </a:lvl9pPr>
          </a:lstStyle>
          <a:p/>
        </p:txBody>
      </p:sp>
      <p:sp>
        <p:nvSpPr>
          <p:cNvPr id="174" name="Google Shape;174;p53"/>
          <p:cNvSpPr/>
          <p:nvPr/>
        </p:nvSpPr>
        <p:spPr>
          <a:xfrm>
            <a:off x="101550" y="106200"/>
            <a:ext cx="8940900" cy="4931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
    <p:spTree>
      <p:nvGrpSpPr>
        <p:cNvPr id="175" name="Shape 175"/>
        <p:cNvGrpSpPr/>
        <p:nvPr/>
      </p:nvGrpSpPr>
      <p:grpSpPr>
        <a:xfrm>
          <a:off x="0" y="0"/>
          <a:ext cx="0" cy="0"/>
          <a:chOff x="0" y="0"/>
          <a:chExt cx="0" cy="0"/>
        </a:xfrm>
      </p:grpSpPr>
      <p:sp>
        <p:nvSpPr>
          <p:cNvPr id="176" name="Google Shape;176;p54"/>
          <p:cNvSpPr/>
          <p:nvPr/>
        </p:nvSpPr>
        <p:spPr>
          <a:xfrm>
            <a:off x="2766683" y="357561"/>
            <a:ext cx="5559600" cy="44898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7" name="Google Shape;177;p54"/>
          <p:cNvSpPr txBox="1"/>
          <p:nvPr>
            <p:ph idx="1" type="subTitle"/>
          </p:nvPr>
        </p:nvSpPr>
        <p:spPr>
          <a:xfrm>
            <a:off x="3845043" y="1000523"/>
            <a:ext cx="1627500" cy="219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b="1" sz="2200">
                <a:solidFill>
                  <a:schemeClr val="lt1"/>
                </a:solidFill>
                <a:latin typeface="Bebas Neue"/>
                <a:ea typeface="Bebas Neue"/>
                <a:cs typeface="Bebas Neue"/>
                <a:sym typeface="Bebas Neue"/>
              </a:defRPr>
            </a:lvl1pPr>
            <a:lvl2pPr lvl="1"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2pPr>
            <a:lvl3pPr lvl="2"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3pPr>
            <a:lvl4pPr lvl="3"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4pPr>
            <a:lvl5pPr lvl="4"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5pPr>
            <a:lvl6pPr lvl="5"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6pPr>
            <a:lvl7pPr lvl="6"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7pPr>
            <a:lvl8pPr lvl="7"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8pPr>
            <a:lvl9pPr lvl="8"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9pPr>
          </a:lstStyle>
          <a:p/>
        </p:txBody>
      </p:sp>
      <p:sp>
        <p:nvSpPr>
          <p:cNvPr id="178" name="Google Shape;178;p54"/>
          <p:cNvSpPr txBox="1"/>
          <p:nvPr>
            <p:ph idx="2" type="subTitle"/>
          </p:nvPr>
        </p:nvSpPr>
        <p:spPr>
          <a:xfrm>
            <a:off x="3845043" y="1263389"/>
            <a:ext cx="1645500" cy="877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600">
                <a:solidFill>
                  <a:schemeClr val="lt1"/>
                </a:solidFill>
                <a:latin typeface="Overpass Light"/>
                <a:ea typeface="Overpass Light"/>
                <a:cs typeface="Overpass Light"/>
                <a:sym typeface="Overpass Light"/>
              </a:defRPr>
            </a:lvl1pPr>
            <a:lvl2pPr lvl="1" algn="l">
              <a:lnSpc>
                <a:spcPct val="100000"/>
              </a:lnSpc>
              <a:spcBef>
                <a:spcPts val="0"/>
              </a:spcBef>
              <a:spcAft>
                <a:spcPts val="0"/>
              </a:spcAft>
              <a:buSzPts val="1400"/>
              <a:buNone/>
              <a:defRPr sz="1600">
                <a:solidFill>
                  <a:schemeClr val="lt1"/>
                </a:solidFill>
              </a:defRPr>
            </a:lvl2pPr>
            <a:lvl3pPr lvl="2" algn="l">
              <a:lnSpc>
                <a:spcPct val="100000"/>
              </a:lnSpc>
              <a:spcBef>
                <a:spcPts val="0"/>
              </a:spcBef>
              <a:spcAft>
                <a:spcPts val="0"/>
              </a:spcAft>
              <a:buSzPts val="1400"/>
              <a:buNone/>
              <a:defRPr sz="1600">
                <a:solidFill>
                  <a:schemeClr val="lt1"/>
                </a:solidFill>
              </a:defRPr>
            </a:lvl3pPr>
            <a:lvl4pPr lvl="3" algn="l">
              <a:lnSpc>
                <a:spcPct val="100000"/>
              </a:lnSpc>
              <a:spcBef>
                <a:spcPts val="0"/>
              </a:spcBef>
              <a:spcAft>
                <a:spcPts val="0"/>
              </a:spcAft>
              <a:buSzPts val="1400"/>
              <a:buNone/>
              <a:defRPr sz="1600">
                <a:solidFill>
                  <a:schemeClr val="lt1"/>
                </a:solidFill>
              </a:defRPr>
            </a:lvl4pPr>
            <a:lvl5pPr lvl="4" algn="l">
              <a:lnSpc>
                <a:spcPct val="100000"/>
              </a:lnSpc>
              <a:spcBef>
                <a:spcPts val="0"/>
              </a:spcBef>
              <a:spcAft>
                <a:spcPts val="0"/>
              </a:spcAft>
              <a:buSzPts val="1400"/>
              <a:buNone/>
              <a:defRPr sz="1600">
                <a:solidFill>
                  <a:schemeClr val="lt1"/>
                </a:solidFill>
              </a:defRPr>
            </a:lvl5pPr>
            <a:lvl6pPr lvl="5" algn="l">
              <a:lnSpc>
                <a:spcPct val="100000"/>
              </a:lnSpc>
              <a:spcBef>
                <a:spcPts val="0"/>
              </a:spcBef>
              <a:spcAft>
                <a:spcPts val="0"/>
              </a:spcAft>
              <a:buSzPts val="1400"/>
              <a:buNone/>
              <a:defRPr sz="1600">
                <a:solidFill>
                  <a:schemeClr val="lt1"/>
                </a:solidFill>
              </a:defRPr>
            </a:lvl6pPr>
            <a:lvl7pPr lvl="6" algn="l">
              <a:lnSpc>
                <a:spcPct val="100000"/>
              </a:lnSpc>
              <a:spcBef>
                <a:spcPts val="0"/>
              </a:spcBef>
              <a:spcAft>
                <a:spcPts val="0"/>
              </a:spcAft>
              <a:buSzPts val="1400"/>
              <a:buNone/>
              <a:defRPr sz="1600">
                <a:solidFill>
                  <a:schemeClr val="lt1"/>
                </a:solidFill>
              </a:defRPr>
            </a:lvl7pPr>
            <a:lvl8pPr lvl="7" algn="l">
              <a:lnSpc>
                <a:spcPct val="100000"/>
              </a:lnSpc>
              <a:spcBef>
                <a:spcPts val="0"/>
              </a:spcBef>
              <a:spcAft>
                <a:spcPts val="0"/>
              </a:spcAft>
              <a:buSzPts val="1400"/>
              <a:buNone/>
              <a:defRPr sz="1600">
                <a:solidFill>
                  <a:schemeClr val="lt1"/>
                </a:solidFill>
              </a:defRPr>
            </a:lvl8pPr>
            <a:lvl9pPr lvl="8" algn="l">
              <a:lnSpc>
                <a:spcPct val="100000"/>
              </a:lnSpc>
              <a:spcBef>
                <a:spcPts val="0"/>
              </a:spcBef>
              <a:spcAft>
                <a:spcPts val="0"/>
              </a:spcAft>
              <a:buSzPts val="1400"/>
              <a:buNone/>
              <a:defRPr sz="1600">
                <a:solidFill>
                  <a:schemeClr val="lt1"/>
                </a:solidFill>
              </a:defRPr>
            </a:lvl9pPr>
          </a:lstStyle>
          <a:p/>
        </p:txBody>
      </p:sp>
      <p:sp>
        <p:nvSpPr>
          <p:cNvPr id="179" name="Google Shape;179;p54"/>
          <p:cNvSpPr txBox="1"/>
          <p:nvPr>
            <p:ph idx="3" type="subTitle"/>
          </p:nvPr>
        </p:nvSpPr>
        <p:spPr>
          <a:xfrm>
            <a:off x="3845043" y="3088289"/>
            <a:ext cx="1627500" cy="219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b="1" sz="2200">
                <a:solidFill>
                  <a:schemeClr val="lt1"/>
                </a:solidFill>
                <a:latin typeface="Bebas Neue"/>
                <a:ea typeface="Bebas Neue"/>
                <a:cs typeface="Bebas Neue"/>
                <a:sym typeface="Bebas Neue"/>
              </a:defRPr>
            </a:lvl1pPr>
            <a:lvl2pPr lvl="1"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2pPr>
            <a:lvl3pPr lvl="2"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3pPr>
            <a:lvl4pPr lvl="3"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4pPr>
            <a:lvl5pPr lvl="4"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5pPr>
            <a:lvl6pPr lvl="5"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6pPr>
            <a:lvl7pPr lvl="6"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7pPr>
            <a:lvl8pPr lvl="7"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8pPr>
            <a:lvl9pPr lvl="8"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9pPr>
          </a:lstStyle>
          <a:p/>
        </p:txBody>
      </p:sp>
      <p:sp>
        <p:nvSpPr>
          <p:cNvPr id="180" name="Google Shape;180;p54"/>
          <p:cNvSpPr txBox="1"/>
          <p:nvPr>
            <p:ph idx="4" type="subTitle"/>
          </p:nvPr>
        </p:nvSpPr>
        <p:spPr>
          <a:xfrm>
            <a:off x="6411818" y="1263378"/>
            <a:ext cx="1645500" cy="877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600">
                <a:solidFill>
                  <a:schemeClr val="lt1"/>
                </a:solidFill>
                <a:latin typeface="Overpass Light"/>
                <a:ea typeface="Overpass Light"/>
                <a:cs typeface="Overpass Light"/>
                <a:sym typeface="Overpass Light"/>
              </a:defRPr>
            </a:lvl1pPr>
            <a:lvl2pPr lvl="1" algn="l">
              <a:lnSpc>
                <a:spcPct val="100000"/>
              </a:lnSpc>
              <a:spcBef>
                <a:spcPts val="0"/>
              </a:spcBef>
              <a:spcAft>
                <a:spcPts val="0"/>
              </a:spcAft>
              <a:buSzPts val="1400"/>
              <a:buNone/>
              <a:defRPr sz="1600">
                <a:solidFill>
                  <a:schemeClr val="lt1"/>
                </a:solidFill>
              </a:defRPr>
            </a:lvl2pPr>
            <a:lvl3pPr lvl="2" algn="l">
              <a:lnSpc>
                <a:spcPct val="100000"/>
              </a:lnSpc>
              <a:spcBef>
                <a:spcPts val="0"/>
              </a:spcBef>
              <a:spcAft>
                <a:spcPts val="0"/>
              </a:spcAft>
              <a:buSzPts val="1400"/>
              <a:buNone/>
              <a:defRPr sz="1600">
                <a:solidFill>
                  <a:schemeClr val="lt1"/>
                </a:solidFill>
              </a:defRPr>
            </a:lvl3pPr>
            <a:lvl4pPr lvl="3" algn="l">
              <a:lnSpc>
                <a:spcPct val="100000"/>
              </a:lnSpc>
              <a:spcBef>
                <a:spcPts val="0"/>
              </a:spcBef>
              <a:spcAft>
                <a:spcPts val="0"/>
              </a:spcAft>
              <a:buSzPts val="1400"/>
              <a:buNone/>
              <a:defRPr sz="1600">
                <a:solidFill>
                  <a:schemeClr val="lt1"/>
                </a:solidFill>
              </a:defRPr>
            </a:lvl4pPr>
            <a:lvl5pPr lvl="4" algn="l">
              <a:lnSpc>
                <a:spcPct val="100000"/>
              </a:lnSpc>
              <a:spcBef>
                <a:spcPts val="0"/>
              </a:spcBef>
              <a:spcAft>
                <a:spcPts val="0"/>
              </a:spcAft>
              <a:buSzPts val="1400"/>
              <a:buNone/>
              <a:defRPr sz="1600">
                <a:solidFill>
                  <a:schemeClr val="lt1"/>
                </a:solidFill>
              </a:defRPr>
            </a:lvl5pPr>
            <a:lvl6pPr lvl="5" algn="l">
              <a:lnSpc>
                <a:spcPct val="100000"/>
              </a:lnSpc>
              <a:spcBef>
                <a:spcPts val="0"/>
              </a:spcBef>
              <a:spcAft>
                <a:spcPts val="0"/>
              </a:spcAft>
              <a:buSzPts val="1400"/>
              <a:buNone/>
              <a:defRPr sz="1600">
                <a:solidFill>
                  <a:schemeClr val="lt1"/>
                </a:solidFill>
              </a:defRPr>
            </a:lvl6pPr>
            <a:lvl7pPr lvl="6" algn="l">
              <a:lnSpc>
                <a:spcPct val="100000"/>
              </a:lnSpc>
              <a:spcBef>
                <a:spcPts val="0"/>
              </a:spcBef>
              <a:spcAft>
                <a:spcPts val="0"/>
              </a:spcAft>
              <a:buSzPts val="1400"/>
              <a:buNone/>
              <a:defRPr sz="1600">
                <a:solidFill>
                  <a:schemeClr val="lt1"/>
                </a:solidFill>
              </a:defRPr>
            </a:lvl7pPr>
            <a:lvl8pPr lvl="7" algn="l">
              <a:lnSpc>
                <a:spcPct val="100000"/>
              </a:lnSpc>
              <a:spcBef>
                <a:spcPts val="0"/>
              </a:spcBef>
              <a:spcAft>
                <a:spcPts val="0"/>
              </a:spcAft>
              <a:buSzPts val="1400"/>
              <a:buNone/>
              <a:defRPr sz="1600">
                <a:solidFill>
                  <a:schemeClr val="lt1"/>
                </a:solidFill>
              </a:defRPr>
            </a:lvl8pPr>
            <a:lvl9pPr lvl="8" algn="l">
              <a:lnSpc>
                <a:spcPct val="100000"/>
              </a:lnSpc>
              <a:spcBef>
                <a:spcPts val="0"/>
              </a:spcBef>
              <a:spcAft>
                <a:spcPts val="0"/>
              </a:spcAft>
              <a:buSzPts val="1400"/>
              <a:buNone/>
              <a:defRPr sz="1600">
                <a:solidFill>
                  <a:schemeClr val="lt1"/>
                </a:solidFill>
              </a:defRPr>
            </a:lvl9pPr>
          </a:lstStyle>
          <a:p/>
        </p:txBody>
      </p:sp>
      <p:sp>
        <p:nvSpPr>
          <p:cNvPr id="181" name="Google Shape;181;p54"/>
          <p:cNvSpPr txBox="1"/>
          <p:nvPr>
            <p:ph idx="5" type="subTitle"/>
          </p:nvPr>
        </p:nvSpPr>
        <p:spPr>
          <a:xfrm>
            <a:off x="6411068" y="999173"/>
            <a:ext cx="1629000" cy="222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b="1" sz="2200">
                <a:solidFill>
                  <a:schemeClr val="lt1"/>
                </a:solidFill>
                <a:latin typeface="Bebas Neue"/>
                <a:ea typeface="Bebas Neue"/>
                <a:cs typeface="Bebas Neue"/>
                <a:sym typeface="Bebas Neue"/>
              </a:defRPr>
            </a:lvl1pPr>
            <a:lvl2pPr lvl="1"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2pPr>
            <a:lvl3pPr lvl="2"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3pPr>
            <a:lvl4pPr lvl="3"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4pPr>
            <a:lvl5pPr lvl="4"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5pPr>
            <a:lvl6pPr lvl="5"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6pPr>
            <a:lvl7pPr lvl="6"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7pPr>
            <a:lvl8pPr lvl="7"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8pPr>
            <a:lvl9pPr lvl="8"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9pPr>
          </a:lstStyle>
          <a:p/>
        </p:txBody>
      </p:sp>
      <p:sp>
        <p:nvSpPr>
          <p:cNvPr id="182" name="Google Shape;182;p54"/>
          <p:cNvSpPr txBox="1"/>
          <p:nvPr>
            <p:ph idx="6" type="subTitle"/>
          </p:nvPr>
        </p:nvSpPr>
        <p:spPr>
          <a:xfrm>
            <a:off x="3845043" y="3350418"/>
            <a:ext cx="1649400" cy="878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600">
                <a:solidFill>
                  <a:schemeClr val="lt1"/>
                </a:solidFill>
                <a:latin typeface="Overpass Light"/>
                <a:ea typeface="Overpass Light"/>
                <a:cs typeface="Overpass Light"/>
                <a:sym typeface="Overpass Light"/>
              </a:defRPr>
            </a:lvl1pPr>
            <a:lvl2pPr lvl="1" algn="l">
              <a:lnSpc>
                <a:spcPct val="100000"/>
              </a:lnSpc>
              <a:spcBef>
                <a:spcPts val="0"/>
              </a:spcBef>
              <a:spcAft>
                <a:spcPts val="0"/>
              </a:spcAft>
              <a:buSzPts val="1400"/>
              <a:buNone/>
              <a:defRPr sz="1600">
                <a:solidFill>
                  <a:schemeClr val="lt1"/>
                </a:solidFill>
              </a:defRPr>
            </a:lvl2pPr>
            <a:lvl3pPr lvl="2" algn="l">
              <a:lnSpc>
                <a:spcPct val="100000"/>
              </a:lnSpc>
              <a:spcBef>
                <a:spcPts val="0"/>
              </a:spcBef>
              <a:spcAft>
                <a:spcPts val="0"/>
              </a:spcAft>
              <a:buSzPts val="1400"/>
              <a:buNone/>
              <a:defRPr sz="1600">
                <a:solidFill>
                  <a:schemeClr val="lt1"/>
                </a:solidFill>
              </a:defRPr>
            </a:lvl3pPr>
            <a:lvl4pPr lvl="3" algn="l">
              <a:lnSpc>
                <a:spcPct val="100000"/>
              </a:lnSpc>
              <a:spcBef>
                <a:spcPts val="0"/>
              </a:spcBef>
              <a:spcAft>
                <a:spcPts val="0"/>
              </a:spcAft>
              <a:buSzPts val="1400"/>
              <a:buNone/>
              <a:defRPr sz="1600">
                <a:solidFill>
                  <a:schemeClr val="lt1"/>
                </a:solidFill>
              </a:defRPr>
            </a:lvl4pPr>
            <a:lvl5pPr lvl="4" algn="l">
              <a:lnSpc>
                <a:spcPct val="100000"/>
              </a:lnSpc>
              <a:spcBef>
                <a:spcPts val="0"/>
              </a:spcBef>
              <a:spcAft>
                <a:spcPts val="0"/>
              </a:spcAft>
              <a:buSzPts val="1400"/>
              <a:buNone/>
              <a:defRPr sz="1600">
                <a:solidFill>
                  <a:schemeClr val="lt1"/>
                </a:solidFill>
              </a:defRPr>
            </a:lvl5pPr>
            <a:lvl6pPr lvl="5" algn="l">
              <a:lnSpc>
                <a:spcPct val="100000"/>
              </a:lnSpc>
              <a:spcBef>
                <a:spcPts val="0"/>
              </a:spcBef>
              <a:spcAft>
                <a:spcPts val="0"/>
              </a:spcAft>
              <a:buSzPts val="1400"/>
              <a:buNone/>
              <a:defRPr sz="1600">
                <a:solidFill>
                  <a:schemeClr val="lt1"/>
                </a:solidFill>
              </a:defRPr>
            </a:lvl6pPr>
            <a:lvl7pPr lvl="6" algn="l">
              <a:lnSpc>
                <a:spcPct val="100000"/>
              </a:lnSpc>
              <a:spcBef>
                <a:spcPts val="0"/>
              </a:spcBef>
              <a:spcAft>
                <a:spcPts val="0"/>
              </a:spcAft>
              <a:buSzPts val="1400"/>
              <a:buNone/>
              <a:defRPr sz="1600">
                <a:solidFill>
                  <a:schemeClr val="lt1"/>
                </a:solidFill>
              </a:defRPr>
            </a:lvl7pPr>
            <a:lvl8pPr lvl="7" algn="l">
              <a:lnSpc>
                <a:spcPct val="100000"/>
              </a:lnSpc>
              <a:spcBef>
                <a:spcPts val="0"/>
              </a:spcBef>
              <a:spcAft>
                <a:spcPts val="0"/>
              </a:spcAft>
              <a:buSzPts val="1400"/>
              <a:buNone/>
              <a:defRPr sz="1600">
                <a:solidFill>
                  <a:schemeClr val="lt1"/>
                </a:solidFill>
              </a:defRPr>
            </a:lvl8pPr>
            <a:lvl9pPr lvl="8" algn="l">
              <a:lnSpc>
                <a:spcPct val="100000"/>
              </a:lnSpc>
              <a:spcBef>
                <a:spcPts val="0"/>
              </a:spcBef>
              <a:spcAft>
                <a:spcPts val="0"/>
              </a:spcAft>
              <a:buSzPts val="1400"/>
              <a:buNone/>
              <a:defRPr sz="1600">
                <a:solidFill>
                  <a:schemeClr val="lt1"/>
                </a:solidFill>
              </a:defRPr>
            </a:lvl9pPr>
          </a:lstStyle>
          <a:p/>
        </p:txBody>
      </p:sp>
      <p:sp>
        <p:nvSpPr>
          <p:cNvPr id="183" name="Google Shape;183;p54"/>
          <p:cNvSpPr txBox="1"/>
          <p:nvPr>
            <p:ph idx="7" type="subTitle"/>
          </p:nvPr>
        </p:nvSpPr>
        <p:spPr>
          <a:xfrm>
            <a:off x="6411818" y="3088289"/>
            <a:ext cx="1627500" cy="219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b="1" sz="2200">
                <a:solidFill>
                  <a:schemeClr val="lt1"/>
                </a:solidFill>
                <a:latin typeface="Bebas Neue"/>
                <a:ea typeface="Bebas Neue"/>
                <a:cs typeface="Bebas Neue"/>
                <a:sym typeface="Bebas Neue"/>
              </a:defRPr>
            </a:lvl1pPr>
            <a:lvl2pPr lvl="1"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2pPr>
            <a:lvl3pPr lvl="2"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3pPr>
            <a:lvl4pPr lvl="3"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4pPr>
            <a:lvl5pPr lvl="4"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5pPr>
            <a:lvl6pPr lvl="5"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6pPr>
            <a:lvl7pPr lvl="6"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7pPr>
            <a:lvl8pPr lvl="7"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8pPr>
            <a:lvl9pPr lvl="8" algn="l">
              <a:lnSpc>
                <a:spcPct val="100000"/>
              </a:lnSpc>
              <a:spcBef>
                <a:spcPts val="0"/>
              </a:spcBef>
              <a:spcAft>
                <a:spcPts val="0"/>
              </a:spcAft>
              <a:buSzPts val="1400"/>
              <a:buNone/>
              <a:defRPr sz="2200">
                <a:solidFill>
                  <a:schemeClr val="lt1"/>
                </a:solidFill>
                <a:latin typeface="Bebas Neue"/>
                <a:ea typeface="Bebas Neue"/>
                <a:cs typeface="Bebas Neue"/>
                <a:sym typeface="Bebas Neue"/>
              </a:defRPr>
            </a:lvl9pPr>
          </a:lstStyle>
          <a:p/>
        </p:txBody>
      </p:sp>
      <p:sp>
        <p:nvSpPr>
          <p:cNvPr id="184" name="Google Shape;184;p54"/>
          <p:cNvSpPr txBox="1"/>
          <p:nvPr>
            <p:ph idx="8" type="subTitle"/>
          </p:nvPr>
        </p:nvSpPr>
        <p:spPr>
          <a:xfrm>
            <a:off x="6411818" y="3351760"/>
            <a:ext cx="1645500" cy="877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600">
                <a:solidFill>
                  <a:schemeClr val="lt1"/>
                </a:solidFill>
                <a:latin typeface="Overpass Light"/>
                <a:ea typeface="Overpass Light"/>
                <a:cs typeface="Overpass Light"/>
                <a:sym typeface="Overpass Light"/>
              </a:defRPr>
            </a:lvl1pPr>
            <a:lvl2pPr lvl="1" algn="l">
              <a:lnSpc>
                <a:spcPct val="100000"/>
              </a:lnSpc>
              <a:spcBef>
                <a:spcPts val="0"/>
              </a:spcBef>
              <a:spcAft>
                <a:spcPts val="0"/>
              </a:spcAft>
              <a:buSzPts val="1400"/>
              <a:buNone/>
              <a:defRPr sz="1600">
                <a:solidFill>
                  <a:schemeClr val="lt1"/>
                </a:solidFill>
              </a:defRPr>
            </a:lvl2pPr>
            <a:lvl3pPr lvl="2" algn="l">
              <a:lnSpc>
                <a:spcPct val="100000"/>
              </a:lnSpc>
              <a:spcBef>
                <a:spcPts val="0"/>
              </a:spcBef>
              <a:spcAft>
                <a:spcPts val="0"/>
              </a:spcAft>
              <a:buSzPts val="1400"/>
              <a:buNone/>
              <a:defRPr sz="1600">
                <a:solidFill>
                  <a:schemeClr val="lt1"/>
                </a:solidFill>
              </a:defRPr>
            </a:lvl3pPr>
            <a:lvl4pPr lvl="3" algn="l">
              <a:lnSpc>
                <a:spcPct val="100000"/>
              </a:lnSpc>
              <a:spcBef>
                <a:spcPts val="0"/>
              </a:spcBef>
              <a:spcAft>
                <a:spcPts val="0"/>
              </a:spcAft>
              <a:buSzPts val="1400"/>
              <a:buNone/>
              <a:defRPr sz="1600">
                <a:solidFill>
                  <a:schemeClr val="lt1"/>
                </a:solidFill>
              </a:defRPr>
            </a:lvl4pPr>
            <a:lvl5pPr lvl="4" algn="l">
              <a:lnSpc>
                <a:spcPct val="100000"/>
              </a:lnSpc>
              <a:spcBef>
                <a:spcPts val="0"/>
              </a:spcBef>
              <a:spcAft>
                <a:spcPts val="0"/>
              </a:spcAft>
              <a:buSzPts val="1400"/>
              <a:buNone/>
              <a:defRPr sz="1600">
                <a:solidFill>
                  <a:schemeClr val="lt1"/>
                </a:solidFill>
              </a:defRPr>
            </a:lvl5pPr>
            <a:lvl6pPr lvl="5" algn="l">
              <a:lnSpc>
                <a:spcPct val="100000"/>
              </a:lnSpc>
              <a:spcBef>
                <a:spcPts val="0"/>
              </a:spcBef>
              <a:spcAft>
                <a:spcPts val="0"/>
              </a:spcAft>
              <a:buSzPts val="1400"/>
              <a:buNone/>
              <a:defRPr sz="1600">
                <a:solidFill>
                  <a:schemeClr val="lt1"/>
                </a:solidFill>
              </a:defRPr>
            </a:lvl6pPr>
            <a:lvl7pPr lvl="6" algn="l">
              <a:lnSpc>
                <a:spcPct val="100000"/>
              </a:lnSpc>
              <a:spcBef>
                <a:spcPts val="0"/>
              </a:spcBef>
              <a:spcAft>
                <a:spcPts val="0"/>
              </a:spcAft>
              <a:buSzPts val="1400"/>
              <a:buNone/>
              <a:defRPr sz="1600">
                <a:solidFill>
                  <a:schemeClr val="lt1"/>
                </a:solidFill>
              </a:defRPr>
            </a:lvl7pPr>
            <a:lvl8pPr lvl="7" algn="l">
              <a:lnSpc>
                <a:spcPct val="100000"/>
              </a:lnSpc>
              <a:spcBef>
                <a:spcPts val="0"/>
              </a:spcBef>
              <a:spcAft>
                <a:spcPts val="0"/>
              </a:spcAft>
              <a:buSzPts val="1400"/>
              <a:buNone/>
              <a:defRPr sz="1600">
                <a:solidFill>
                  <a:schemeClr val="lt1"/>
                </a:solidFill>
              </a:defRPr>
            </a:lvl8pPr>
            <a:lvl9pPr lvl="8" algn="l">
              <a:lnSpc>
                <a:spcPct val="100000"/>
              </a:lnSpc>
              <a:spcBef>
                <a:spcPts val="0"/>
              </a:spcBef>
              <a:spcAft>
                <a:spcPts val="0"/>
              </a:spcAft>
              <a:buSzPts val="1400"/>
              <a:buNone/>
              <a:defRPr sz="1600">
                <a:solidFill>
                  <a:schemeClr val="lt1"/>
                </a:solidFill>
              </a:defRPr>
            </a:lvl9pPr>
          </a:lstStyle>
          <a:p/>
        </p:txBody>
      </p:sp>
      <p:sp>
        <p:nvSpPr>
          <p:cNvPr id="185" name="Google Shape;185;p54"/>
          <p:cNvSpPr txBox="1"/>
          <p:nvPr>
            <p:ph type="title"/>
          </p:nvPr>
        </p:nvSpPr>
        <p:spPr>
          <a:xfrm>
            <a:off x="696450" y="1555800"/>
            <a:ext cx="1857600" cy="2031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3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6" name="Google Shape;186;p54"/>
          <p:cNvSpPr/>
          <p:nvPr/>
        </p:nvSpPr>
        <p:spPr>
          <a:xfrm>
            <a:off x="101550" y="106200"/>
            <a:ext cx="8940900" cy="4931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6">
  <p:cSld name="CUSTOM_1_1">
    <p:spTree>
      <p:nvGrpSpPr>
        <p:cNvPr id="187" name="Shape 187"/>
        <p:cNvGrpSpPr/>
        <p:nvPr/>
      </p:nvGrpSpPr>
      <p:grpSpPr>
        <a:xfrm>
          <a:off x="0" y="0"/>
          <a:ext cx="0" cy="0"/>
          <a:chOff x="0" y="0"/>
          <a:chExt cx="0" cy="0"/>
        </a:xfrm>
      </p:grpSpPr>
      <p:sp>
        <p:nvSpPr>
          <p:cNvPr id="188" name="Google Shape;188;p55"/>
          <p:cNvSpPr/>
          <p:nvPr/>
        </p:nvSpPr>
        <p:spPr>
          <a:xfrm>
            <a:off x="101550" y="106200"/>
            <a:ext cx="8940900" cy="4931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55"/>
          <p:cNvSpPr txBox="1"/>
          <p:nvPr>
            <p:ph idx="1" type="subTitle"/>
          </p:nvPr>
        </p:nvSpPr>
        <p:spPr>
          <a:xfrm>
            <a:off x="4800600" y="740624"/>
            <a:ext cx="1627500" cy="219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b="1" sz="2000">
                <a:solidFill>
                  <a:schemeClr val="dk1"/>
                </a:solidFill>
                <a:latin typeface="Bebas Neue"/>
                <a:ea typeface="Bebas Neue"/>
                <a:cs typeface="Bebas Neue"/>
                <a:sym typeface="Bebas Neue"/>
              </a:defRPr>
            </a:lvl1pPr>
            <a:lvl2pPr lvl="1" algn="l">
              <a:lnSpc>
                <a:spcPct val="100000"/>
              </a:lnSpc>
              <a:spcBef>
                <a:spcPts val="0"/>
              </a:spcBef>
              <a:spcAft>
                <a:spcPts val="0"/>
              </a:spcAft>
              <a:buSzPts val="1400"/>
              <a:buNone/>
              <a:defRPr sz="2000">
                <a:solidFill>
                  <a:schemeClr val="dk1"/>
                </a:solidFill>
                <a:latin typeface="Bebas Neue"/>
                <a:ea typeface="Bebas Neue"/>
                <a:cs typeface="Bebas Neue"/>
                <a:sym typeface="Bebas Neue"/>
              </a:defRPr>
            </a:lvl2pPr>
            <a:lvl3pPr lvl="2" algn="l">
              <a:lnSpc>
                <a:spcPct val="100000"/>
              </a:lnSpc>
              <a:spcBef>
                <a:spcPts val="0"/>
              </a:spcBef>
              <a:spcAft>
                <a:spcPts val="0"/>
              </a:spcAft>
              <a:buSzPts val="1400"/>
              <a:buNone/>
              <a:defRPr sz="2000">
                <a:solidFill>
                  <a:schemeClr val="dk1"/>
                </a:solidFill>
                <a:latin typeface="Bebas Neue"/>
                <a:ea typeface="Bebas Neue"/>
                <a:cs typeface="Bebas Neue"/>
                <a:sym typeface="Bebas Neue"/>
              </a:defRPr>
            </a:lvl3pPr>
            <a:lvl4pPr lvl="3" algn="l">
              <a:lnSpc>
                <a:spcPct val="100000"/>
              </a:lnSpc>
              <a:spcBef>
                <a:spcPts val="0"/>
              </a:spcBef>
              <a:spcAft>
                <a:spcPts val="0"/>
              </a:spcAft>
              <a:buSzPts val="1400"/>
              <a:buNone/>
              <a:defRPr sz="2000">
                <a:solidFill>
                  <a:schemeClr val="dk1"/>
                </a:solidFill>
                <a:latin typeface="Bebas Neue"/>
                <a:ea typeface="Bebas Neue"/>
                <a:cs typeface="Bebas Neue"/>
                <a:sym typeface="Bebas Neue"/>
              </a:defRPr>
            </a:lvl4pPr>
            <a:lvl5pPr lvl="4" algn="l">
              <a:lnSpc>
                <a:spcPct val="100000"/>
              </a:lnSpc>
              <a:spcBef>
                <a:spcPts val="0"/>
              </a:spcBef>
              <a:spcAft>
                <a:spcPts val="0"/>
              </a:spcAft>
              <a:buSzPts val="1400"/>
              <a:buNone/>
              <a:defRPr sz="2000">
                <a:solidFill>
                  <a:schemeClr val="dk1"/>
                </a:solidFill>
                <a:latin typeface="Bebas Neue"/>
                <a:ea typeface="Bebas Neue"/>
                <a:cs typeface="Bebas Neue"/>
                <a:sym typeface="Bebas Neue"/>
              </a:defRPr>
            </a:lvl5pPr>
            <a:lvl6pPr lvl="5" algn="l">
              <a:lnSpc>
                <a:spcPct val="100000"/>
              </a:lnSpc>
              <a:spcBef>
                <a:spcPts val="0"/>
              </a:spcBef>
              <a:spcAft>
                <a:spcPts val="0"/>
              </a:spcAft>
              <a:buSzPts val="1400"/>
              <a:buNone/>
              <a:defRPr sz="2000">
                <a:solidFill>
                  <a:schemeClr val="dk1"/>
                </a:solidFill>
                <a:latin typeface="Bebas Neue"/>
                <a:ea typeface="Bebas Neue"/>
                <a:cs typeface="Bebas Neue"/>
                <a:sym typeface="Bebas Neue"/>
              </a:defRPr>
            </a:lvl6pPr>
            <a:lvl7pPr lvl="6" algn="l">
              <a:lnSpc>
                <a:spcPct val="100000"/>
              </a:lnSpc>
              <a:spcBef>
                <a:spcPts val="0"/>
              </a:spcBef>
              <a:spcAft>
                <a:spcPts val="0"/>
              </a:spcAft>
              <a:buSzPts val="1400"/>
              <a:buNone/>
              <a:defRPr sz="2000">
                <a:solidFill>
                  <a:schemeClr val="dk1"/>
                </a:solidFill>
                <a:latin typeface="Bebas Neue"/>
                <a:ea typeface="Bebas Neue"/>
                <a:cs typeface="Bebas Neue"/>
                <a:sym typeface="Bebas Neue"/>
              </a:defRPr>
            </a:lvl7pPr>
            <a:lvl8pPr lvl="7" algn="l">
              <a:lnSpc>
                <a:spcPct val="100000"/>
              </a:lnSpc>
              <a:spcBef>
                <a:spcPts val="0"/>
              </a:spcBef>
              <a:spcAft>
                <a:spcPts val="0"/>
              </a:spcAft>
              <a:buSzPts val="1400"/>
              <a:buNone/>
              <a:defRPr sz="2000">
                <a:solidFill>
                  <a:schemeClr val="dk1"/>
                </a:solidFill>
                <a:latin typeface="Bebas Neue"/>
                <a:ea typeface="Bebas Neue"/>
                <a:cs typeface="Bebas Neue"/>
                <a:sym typeface="Bebas Neue"/>
              </a:defRPr>
            </a:lvl8pPr>
            <a:lvl9pPr lvl="8" algn="l">
              <a:lnSpc>
                <a:spcPct val="100000"/>
              </a:lnSpc>
              <a:spcBef>
                <a:spcPts val="0"/>
              </a:spcBef>
              <a:spcAft>
                <a:spcPts val="0"/>
              </a:spcAft>
              <a:buSzPts val="1400"/>
              <a:buNone/>
              <a:defRPr sz="2000">
                <a:solidFill>
                  <a:schemeClr val="dk1"/>
                </a:solidFill>
                <a:latin typeface="Bebas Neue"/>
                <a:ea typeface="Bebas Neue"/>
                <a:cs typeface="Bebas Neue"/>
                <a:sym typeface="Bebas Neue"/>
              </a:defRPr>
            </a:lvl9pPr>
          </a:lstStyle>
          <a:p/>
        </p:txBody>
      </p:sp>
      <p:sp>
        <p:nvSpPr>
          <p:cNvPr id="190" name="Google Shape;190;p55"/>
          <p:cNvSpPr txBox="1"/>
          <p:nvPr>
            <p:ph idx="2" type="subTitle"/>
          </p:nvPr>
        </p:nvSpPr>
        <p:spPr>
          <a:xfrm>
            <a:off x="4800600" y="1098397"/>
            <a:ext cx="3405000" cy="46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800"/>
              <a:buNone/>
              <a:defRPr sz="1400">
                <a:solidFill>
                  <a:schemeClr val="dk1"/>
                </a:solidFill>
                <a:latin typeface="Overpass Light"/>
                <a:ea typeface="Overpass Light"/>
                <a:cs typeface="Overpass Light"/>
                <a:sym typeface="Overpass Light"/>
              </a:defRPr>
            </a:lvl1pPr>
            <a:lvl2pPr lvl="1" algn="l">
              <a:lnSpc>
                <a:spcPct val="100000"/>
              </a:lnSpc>
              <a:spcBef>
                <a:spcPts val="0"/>
              </a:spcBef>
              <a:spcAft>
                <a:spcPts val="0"/>
              </a:spcAft>
              <a:buSzPts val="1400"/>
              <a:buNone/>
              <a:defRPr sz="1400">
                <a:solidFill>
                  <a:schemeClr val="dk1"/>
                </a:solidFill>
              </a:defRPr>
            </a:lvl2pPr>
            <a:lvl3pPr lvl="2" algn="l">
              <a:lnSpc>
                <a:spcPct val="100000"/>
              </a:lnSpc>
              <a:spcBef>
                <a:spcPts val="0"/>
              </a:spcBef>
              <a:spcAft>
                <a:spcPts val="0"/>
              </a:spcAft>
              <a:buSzPts val="1400"/>
              <a:buNone/>
              <a:defRPr sz="1400">
                <a:solidFill>
                  <a:schemeClr val="dk1"/>
                </a:solidFill>
              </a:defRPr>
            </a:lvl3pPr>
            <a:lvl4pPr lvl="3" algn="l">
              <a:lnSpc>
                <a:spcPct val="100000"/>
              </a:lnSpc>
              <a:spcBef>
                <a:spcPts val="0"/>
              </a:spcBef>
              <a:spcAft>
                <a:spcPts val="0"/>
              </a:spcAft>
              <a:buSzPts val="1400"/>
              <a:buNone/>
              <a:defRPr sz="1400">
                <a:solidFill>
                  <a:schemeClr val="dk1"/>
                </a:solidFill>
              </a:defRPr>
            </a:lvl4pPr>
            <a:lvl5pPr lvl="4" algn="l">
              <a:lnSpc>
                <a:spcPct val="100000"/>
              </a:lnSpc>
              <a:spcBef>
                <a:spcPts val="0"/>
              </a:spcBef>
              <a:spcAft>
                <a:spcPts val="0"/>
              </a:spcAft>
              <a:buSzPts val="1400"/>
              <a:buNone/>
              <a:defRPr sz="1400">
                <a:solidFill>
                  <a:schemeClr val="dk1"/>
                </a:solidFill>
              </a:defRPr>
            </a:lvl5pPr>
            <a:lvl6pPr lvl="5" algn="l">
              <a:lnSpc>
                <a:spcPct val="100000"/>
              </a:lnSpc>
              <a:spcBef>
                <a:spcPts val="0"/>
              </a:spcBef>
              <a:spcAft>
                <a:spcPts val="0"/>
              </a:spcAft>
              <a:buSzPts val="1400"/>
              <a:buNone/>
              <a:defRPr sz="1400">
                <a:solidFill>
                  <a:schemeClr val="dk1"/>
                </a:solidFill>
              </a:defRPr>
            </a:lvl6pPr>
            <a:lvl7pPr lvl="6" algn="l">
              <a:lnSpc>
                <a:spcPct val="100000"/>
              </a:lnSpc>
              <a:spcBef>
                <a:spcPts val="0"/>
              </a:spcBef>
              <a:spcAft>
                <a:spcPts val="0"/>
              </a:spcAft>
              <a:buSzPts val="1400"/>
              <a:buNone/>
              <a:defRPr sz="1400">
                <a:solidFill>
                  <a:schemeClr val="dk1"/>
                </a:solidFill>
              </a:defRPr>
            </a:lvl7pPr>
            <a:lvl8pPr lvl="7" algn="l">
              <a:lnSpc>
                <a:spcPct val="100000"/>
              </a:lnSpc>
              <a:spcBef>
                <a:spcPts val="0"/>
              </a:spcBef>
              <a:spcAft>
                <a:spcPts val="0"/>
              </a:spcAft>
              <a:buSzPts val="1400"/>
              <a:buNone/>
              <a:defRPr sz="1400">
                <a:solidFill>
                  <a:schemeClr val="dk1"/>
                </a:solidFill>
              </a:defRPr>
            </a:lvl8pPr>
            <a:lvl9pPr lvl="8" algn="l">
              <a:lnSpc>
                <a:spcPct val="100000"/>
              </a:lnSpc>
              <a:spcBef>
                <a:spcPts val="0"/>
              </a:spcBef>
              <a:spcAft>
                <a:spcPts val="0"/>
              </a:spcAft>
              <a:buSzPts val="1400"/>
              <a:buNone/>
              <a:defRPr sz="1400">
                <a:solidFill>
                  <a:schemeClr val="dk1"/>
                </a:solidFill>
              </a:defRPr>
            </a:lvl9pPr>
          </a:lstStyle>
          <a:p/>
        </p:txBody>
      </p:sp>
      <p:sp>
        <p:nvSpPr>
          <p:cNvPr id="191" name="Google Shape;191;p55"/>
          <p:cNvSpPr txBox="1"/>
          <p:nvPr>
            <p:ph idx="3" type="subTitle"/>
          </p:nvPr>
        </p:nvSpPr>
        <p:spPr>
          <a:xfrm>
            <a:off x="4800600" y="3611735"/>
            <a:ext cx="1627500" cy="219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b="1" sz="2000">
                <a:solidFill>
                  <a:schemeClr val="dk1"/>
                </a:solidFill>
                <a:latin typeface="Bebas Neue"/>
                <a:ea typeface="Bebas Neue"/>
                <a:cs typeface="Bebas Neue"/>
                <a:sym typeface="Bebas Neue"/>
              </a:defRPr>
            </a:lvl1pPr>
            <a:lvl2pPr lvl="1" algn="l">
              <a:lnSpc>
                <a:spcPct val="100000"/>
              </a:lnSpc>
              <a:spcBef>
                <a:spcPts val="0"/>
              </a:spcBef>
              <a:spcAft>
                <a:spcPts val="0"/>
              </a:spcAft>
              <a:buSzPts val="1400"/>
              <a:buNone/>
              <a:defRPr sz="2000">
                <a:solidFill>
                  <a:schemeClr val="dk1"/>
                </a:solidFill>
                <a:latin typeface="Bebas Neue"/>
                <a:ea typeface="Bebas Neue"/>
                <a:cs typeface="Bebas Neue"/>
                <a:sym typeface="Bebas Neue"/>
              </a:defRPr>
            </a:lvl2pPr>
            <a:lvl3pPr lvl="2" algn="l">
              <a:lnSpc>
                <a:spcPct val="100000"/>
              </a:lnSpc>
              <a:spcBef>
                <a:spcPts val="0"/>
              </a:spcBef>
              <a:spcAft>
                <a:spcPts val="0"/>
              </a:spcAft>
              <a:buSzPts val="1400"/>
              <a:buNone/>
              <a:defRPr sz="2000">
                <a:solidFill>
                  <a:schemeClr val="dk1"/>
                </a:solidFill>
                <a:latin typeface="Bebas Neue"/>
                <a:ea typeface="Bebas Neue"/>
                <a:cs typeface="Bebas Neue"/>
                <a:sym typeface="Bebas Neue"/>
              </a:defRPr>
            </a:lvl3pPr>
            <a:lvl4pPr lvl="3" algn="l">
              <a:lnSpc>
                <a:spcPct val="100000"/>
              </a:lnSpc>
              <a:spcBef>
                <a:spcPts val="0"/>
              </a:spcBef>
              <a:spcAft>
                <a:spcPts val="0"/>
              </a:spcAft>
              <a:buSzPts val="1400"/>
              <a:buNone/>
              <a:defRPr sz="2000">
                <a:solidFill>
                  <a:schemeClr val="dk1"/>
                </a:solidFill>
                <a:latin typeface="Bebas Neue"/>
                <a:ea typeface="Bebas Neue"/>
                <a:cs typeface="Bebas Neue"/>
                <a:sym typeface="Bebas Neue"/>
              </a:defRPr>
            </a:lvl4pPr>
            <a:lvl5pPr lvl="4" algn="l">
              <a:lnSpc>
                <a:spcPct val="100000"/>
              </a:lnSpc>
              <a:spcBef>
                <a:spcPts val="0"/>
              </a:spcBef>
              <a:spcAft>
                <a:spcPts val="0"/>
              </a:spcAft>
              <a:buSzPts val="1400"/>
              <a:buNone/>
              <a:defRPr sz="2000">
                <a:solidFill>
                  <a:schemeClr val="dk1"/>
                </a:solidFill>
                <a:latin typeface="Bebas Neue"/>
                <a:ea typeface="Bebas Neue"/>
                <a:cs typeface="Bebas Neue"/>
                <a:sym typeface="Bebas Neue"/>
              </a:defRPr>
            </a:lvl5pPr>
            <a:lvl6pPr lvl="5" algn="l">
              <a:lnSpc>
                <a:spcPct val="100000"/>
              </a:lnSpc>
              <a:spcBef>
                <a:spcPts val="0"/>
              </a:spcBef>
              <a:spcAft>
                <a:spcPts val="0"/>
              </a:spcAft>
              <a:buSzPts val="1400"/>
              <a:buNone/>
              <a:defRPr sz="2000">
                <a:solidFill>
                  <a:schemeClr val="dk1"/>
                </a:solidFill>
                <a:latin typeface="Bebas Neue"/>
                <a:ea typeface="Bebas Neue"/>
                <a:cs typeface="Bebas Neue"/>
                <a:sym typeface="Bebas Neue"/>
              </a:defRPr>
            </a:lvl6pPr>
            <a:lvl7pPr lvl="6" algn="l">
              <a:lnSpc>
                <a:spcPct val="100000"/>
              </a:lnSpc>
              <a:spcBef>
                <a:spcPts val="0"/>
              </a:spcBef>
              <a:spcAft>
                <a:spcPts val="0"/>
              </a:spcAft>
              <a:buSzPts val="1400"/>
              <a:buNone/>
              <a:defRPr sz="2000">
                <a:solidFill>
                  <a:schemeClr val="dk1"/>
                </a:solidFill>
                <a:latin typeface="Bebas Neue"/>
                <a:ea typeface="Bebas Neue"/>
                <a:cs typeface="Bebas Neue"/>
                <a:sym typeface="Bebas Neue"/>
              </a:defRPr>
            </a:lvl7pPr>
            <a:lvl8pPr lvl="7" algn="l">
              <a:lnSpc>
                <a:spcPct val="100000"/>
              </a:lnSpc>
              <a:spcBef>
                <a:spcPts val="0"/>
              </a:spcBef>
              <a:spcAft>
                <a:spcPts val="0"/>
              </a:spcAft>
              <a:buSzPts val="1400"/>
              <a:buNone/>
              <a:defRPr sz="2000">
                <a:solidFill>
                  <a:schemeClr val="dk1"/>
                </a:solidFill>
                <a:latin typeface="Bebas Neue"/>
                <a:ea typeface="Bebas Neue"/>
                <a:cs typeface="Bebas Neue"/>
                <a:sym typeface="Bebas Neue"/>
              </a:defRPr>
            </a:lvl8pPr>
            <a:lvl9pPr lvl="8" algn="l">
              <a:lnSpc>
                <a:spcPct val="100000"/>
              </a:lnSpc>
              <a:spcBef>
                <a:spcPts val="0"/>
              </a:spcBef>
              <a:spcAft>
                <a:spcPts val="0"/>
              </a:spcAft>
              <a:buSzPts val="1400"/>
              <a:buNone/>
              <a:defRPr sz="2000">
                <a:solidFill>
                  <a:schemeClr val="dk1"/>
                </a:solidFill>
                <a:latin typeface="Bebas Neue"/>
                <a:ea typeface="Bebas Neue"/>
                <a:cs typeface="Bebas Neue"/>
                <a:sym typeface="Bebas Neue"/>
              </a:defRPr>
            </a:lvl9pPr>
          </a:lstStyle>
          <a:p/>
        </p:txBody>
      </p:sp>
      <p:sp>
        <p:nvSpPr>
          <p:cNvPr id="192" name="Google Shape;192;p55"/>
          <p:cNvSpPr txBox="1"/>
          <p:nvPr>
            <p:ph idx="4" type="subTitle"/>
          </p:nvPr>
        </p:nvSpPr>
        <p:spPr>
          <a:xfrm>
            <a:off x="4800600" y="2060915"/>
            <a:ext cx="3401700" cy="457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800"/>
              <a:buNone/>
              <a:defRPr sz="1400">
                <a:solidFill>
                  <a:schemeClr val="dk1"/>
                </a:solidFill>
                <a:latin typeface="Overpass Light"/>
                <a:ea typeface="Overpass Light"/>
                <a:cs typeface="Overpass Light"/>
                <a:sym typeface="Overpass Light"/>
              </a:defRPr>
            </a:lvl1pPr>
            <a:lvl2pPr lvl="1" algn="l">
              <a:lnSpc>
                <a:spcPct val="100000"/>
              </a:lnSpc>
              <a:spcBef>
                <a:spcPts val="0"/>
              </a:spcBef>
              <a:spcAft>
                <a:spcPts val="0"/>
              </a:spcAft>
              <a:buSzPts val="1400"/>
              <a:buNone/>
              <a:defRPr sz="1400">
                <a:solidFill>
                  <a:schemeClr val="dk1"/>
                </a:solidFill>
              </a:defRPr>
            </a:lvl2pPr>
            <a:lvl3pPr lvl="2" algn="l">
              <a:lnSpc>
                <a:spcPct val="100000"/>
              </a:lnSpc>
              <a:spcBef>
                <a:spcPts val="0"/>
              </a:spcBef>
              <a:spcAft>
                <a:spcPts val="0"/>
              </a:spcAft>
              <a:buSzPts val="1400"/>
              <a:buNone/>
              <a:defRPr sz="1400">
                <a:solidFill>
                  <a:schemeClr val="dk1"/>
                </a:solidFill>
              </a:defRPr>
            </a:lvl3pPr>
            <a:lvl4pPr lvl="3" algn="l">
              <a:lnSpc>
                <a:spcPct val="100000"/>
              </a:lnSpc>
              <a:spcBef>
                <a:spcPts val="0"/>
              </a:spcBef>
              <a:spcAft>
                <a:spcPts val="0"/>
              </a:spcAft>
              <a:buSzPts val="1400"/>
              <a:buNone/>
              <a:defRPr sz="1400">
                <a:solidFill>
                  <a:schemeClr val="dk1"/>
                </a:solidFill>
              </a:defRPr>
            </a:lvl4pPr>
            <a:lvl5pPr lvl="4" algn="l">
              <a:lnSpc>
                <a:spcPct val="100000"/>
              </a:lnSpc>
              <a:spcBef>
                <a:spcPts val="0"/>
              </a:spcBef>
              <a:spcAft>
                <a:spcPts val="0"/>
              </a:spcAft>
              <a:buSzPts val="1400"/>
              <a:buNone/>
              <a:defRPr sz="1400">
                <a:solidFill>
                  <a:schemeClr val="dk1"/>
                </a:solidFill>
              </a:defRPr>
            </a:lvl5pPr>
            <a:lvl6pPr lvl="5" algn="l">
              <a:lnSpc>
                <a:spcPct val="100000"/>
              </a:lnSpc>
              <a:spcBef>
                <a:spcPts val="0"/>
              </a:spcBef>
              <a:spcAft>
                <a:spcPts val="0"/>
              </a:spcAft>
              <a:buSzPts val="1400"/>
              <a:buNone/>
              <a:defRPr sz="1400">
                <a:solidFill>
                  <a:schemeClr val="dk1"/>
                </a:solidFill>
              </a:defRPr>
            </a:lvl6pPr>
            <a:lvl7pPr lvl="6" algn="l">
              <a:lnSpc>
                <a:spcPct val="100000"/>
              </a:lnSpc>
              <a:spcBef>
                <a:spcPts val="0"/>
              </a:spcBef>
              <a:spcAft>
                <a:spcPts val="0"/>
              </a:spcAft>
              <a:buSzPts val="1400"/>
              <a:buNone/>
              <a:defRPr sz="1400">
                <a:solidFill>
                  <a:schemeClr val="dk1"/>
                </a:solidFill>
              </a:defRPr>
            </a:lvl7pPr>
            <a:lvl8pPr lvl="7" algn="l">
              <a:lnSpc>
                <a:spcPct val="100000"/>
              </a:lnSpc>
              <a:spcBef>
                <a:spcPts val="0"/>
              </a:spcBef>
              <a:spcAft>
                <a:spcPts val="0"/>
              </a:spcAft>
              <a:buSzPts val="1400"/>
              <a:buNone/>
              <a:defRPr sz="1400">
                <a:solidFill>
                  <a:schemeClr val="dk1"/>
                </a:solidFill>
              </a:defRPr>
            </a:lvl8pPr>
            <a:lvl9pPr lvl="8" algn="l">
              <a:lnSpc>
                <a:spcPct val="100000"/>
              </a:lnSpc>
              <a:spcBef>
                <a:spcPts val="0"/>
              </a:spcBef>
              <a:spcAft>
                <a:spcPts val="0"/>
              </a:spcAft>
              <a:buSzPts val="1400"/>
              <a:buNone/>
              <a:defRPr sz="1400">
                <a:solidFill>
                  <a:schemeClr val="dk1"/>
                </a:solidFill>
              </a:defRPr>
            </a:lvl9pPr>
          </a:lstStyle>
          <a:p/>
        </p:txBody>
      </p:sp>
      <p:sp>
        <p:nvSpPr>
          <p:cNvPr id="193" name="Google Shape;193;p55"/>
          <p:cNvSpPr txBox="1"/>
          <p:nvPr>
            <p:ph idx="5" type="subTitle"/>
          </p:nvPr>
        </p:nvSpPr>
        <p:spPr>
          <a:xfrm>
            <a:off x="4800600" y="1698951"/>
            <a:ext cx="1629000" cy="222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b="1" sz="2000">
                <a:solidFill>
                  <a:schemeClr val="dk1"/>
                </a:solidFill>
                <a:latin typeface="Bebas Neue"/>
                <a:ea typeface="Bebas Neue"/>
                <a:cs typeface="Bebas Neue"/>
                <a:sym typeface="Bebas Neue"/>
              </a:defRPr>
            </a:lvl1pPr>
            <a:lvl2pPr lvl="1" algn="l">
              <a:lnSpc>
                <a:spcPct val="100000"/>
              </a:lnSpc>
              <a:spcBef>
                <a:spcPts val="0"/>
              </a:spcBef>
              <a:spcAft>
                <a:spcPts val="0"/>
              </a:spcAft>
              <a:buSzPts val="1400"/>
              <a:buNone/>
              <a:defRPr sz="2000">
                <a:solidFill>
                  <a:schemeClr val="dk1"/>
                </a:solidFill>
                <a:latin typeface="Bebas Neue"/>
                <a:ea typeface="Bebas Neue"/>
                <a:cs typeface="Bebas Neue"/>
                <a:sym typeface="Bebas Neue"/>
              </a:defRPr>
            </a:lvl2pPr>
            <a:lvl3pPr lvl="2" algn="l">
              <a:lnSpc>
                <a:spcPct val="100000"/>
              </a:lnSpc>
              <a:spcBef>
                <a:spcPts val="0"/>
              </a:spcBef>
              <a:spcAft>
                <a:spcPts val="0"/>
              </a:spcAft>
              <a:buSzPts val="1400"/>
              <a:buNone/>
              <a:defRPr sz="2000">
                <a:solidFill>
                  <a:schemeClr val="dk1"/>
                </a:solidFill>
                <a:latin typeface="Bebas Neue"/>
                <a:ea typeface="Bebas Neue"/>
                <a:cs typeface="Bebas Neue"/>
                <a:sym typeface="Bebas Neue"/>
              </a:defRPr>
            </a:lvl3pPr>
            <a:lvl4pPr lvl="3" algn="l">
              <a:lnSpc>
                <a:spcPct val="100000"/>
              </a:lnSpc>
              <a:spcBef>
                <a:spcPts val="0"/>
              </a:spcBef>
              <a:spcAft>
                <a:spcPts val="0"/>
              </a:spcAft>
              <a:buSzPts val="1400"/>
              <a:buNone/>
              <a:defRPr sz="2000">
                <a:solidFill>
                  <a:schemeClr val="dk1"/>
                </a:solidFill>
                <a:latin typeface="Bebas Neue"/>
                <a:ea typeface="Bebas Neue"/>
                <a:cs typeface="Bebas Neue"/>
                <a:sym typeface="Bebas Neue"/>
              </a:defRPr>
            </a:lvl4pPr>
            <a:lvl5pPr lvl="4" algn="l">
              <a:lnSpc>
                <a:spcPct val="100000"/>
              </a:lnSpc>
              <a:spcBef>
                <a:spcPts val="0"/>
              </a:spcBef>
              <a:spcAft>
                <a:spcPts val="0"/>
              </a:spcAft>
              <a:buSzPts val="1400"/>
              <a:buNone/>
              <a:defRPr sz="2000">
                <a:solidFill>
                  <a:schemeClr val="dk1"/>
                </a:solidFill>
                <a:latin typeface="Bebas Neue"/>
                <a:ea typeface="Bebas Neue"/>
                <a:cs typeface="Bebas Neue"/>
                <a:sym typeface="Bebas Neue"/>
              </a:defRPr>
            </a:lvl5pPr>
            <a:lvl6pPr lvl="5" algn="l">
              <a:lnSpc>
                <a:spcPct val="100000"/>
              </a:lnSpc>
              <a:spcBef>
                <a:spcPts val="0"/>
              </a:spcBef>
              <a:spcAft>
                <a:spcPts val="0"/>
              </a:spcAft>
              <a:buSzPts val="1400"/>
              <a:buNone/>
              <a:defRPr sz="2000">
                <a:solidFill>
                  <a:schemeClr val="dk1"/>
                </a:solidFill>
                <a:latin typeface="Bebas Neue"/>
                <a:ea typeface="Bebas Neue"/>
                <a:cs typeface="Bebas Neue"/>
                <a:sym typeface="Bebas Neue"/>
              </a:defRPr>
            </a:lvl6pPr>
            <a:lvl7pPr lvl="6" algn="l">
              <a:lnSpc>
                <a:spcPct val="100000"/>
              </a:lnSpc>
              <a:spcBef>
                <a:spcPts val="0"/>
              </a:spcBef>
              <a:spcAft>
                <a:spcPts val="0"/>
              </a:spcAft>
              <a:buSzPts val="1400"/>
              <a:buNone/>
              <a:defRPr sz="2000">
                <a:solidFill>
                  <a:schemeClr val="dk1"/>
                </a:solidFill>
                <a:latin typeface="Bebas Neue"/>
                <a:ea typeface="Bebas Neue"/>
                <a:cs typeface="Bebas Neue"/>
                <a:sym typeface="Bebas Neue"/>
              </a:defRPr>
            </a:lvl7pPr>
            <a:lvl8pPr lvl="7" algn="l">
              <a:lnSpc>
                <a:spcPct val="100000"/>
              </a:lnSpc>
              <a:spcBef>
                <a:spcPts val="0"/>
              </a:spcBef>
              <a:spcAft>
                <a:spcPts val="0"/>
              </a:spcAft>
              <a:buSzPts val="1400"/>
              <a:buNone/>
              <a:defRPr sz="2000">
                <a:solidFill>
                  <a:schemeClr val="dk1"/>
                </a:solidFill>
                <a:latin typeface="Bebas Neue"/>
                <a:ea typeface="Bebas Neue"/>
                <a:cs typeface="Bebas Neue"/>
                <a:sym typeface="Bebas Neue"/>
              </a:defRPr>
            </a:lvl8pPr>
            <a:lvl9pPr lvl="8" algn="l">
              <a:lnSpc>
                <a:spcPct val="100000"/>
              </a:lnSpc>
              <a:spcBef>
                <a:spcPts val="0"/>
              </a:spcBef>
              <a:spcAft>
                <a:spcPts val="0"/>
              </a:spcAft>
              <a:buSzPts val="1400"/>
              <a:buNone/>
              <a:defRPr sz="2000">
                <a:solidFill>
                  <a:schemeClr val="dk1"/>
                </a:solidFill>
                <a:latin typeface="Bebas Neue"/>
                <a:ea typeface="Bebas Neue"/>
                <a:cs typeface="Bebas Neue"/>
                <a:sym typeface="Bebas Neue"/>
              </a:defRPr>
            </a:lvl9pPr>
          </a:lstStyle>
          <a:p/>
        </p:txBody>
      </p:sp>
      <p:sp>
        <p:nvSpPr>
          <p:cNvPr id="194" name="Google Shape;194;p55"/>
          <p:cNvSpPr txBox="1"/>
          <p:nvPr>
            <p:ph idx="6" type="subTitle"/>
          </p:nvPr>
        </p:nvSpPr>
        <p:spPr>
          <a:xfrm>
            <a:off x="4800600" y="3970871"/>
            <a:ext cx="3401700" cy="457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800"/>
              <a:buNone/>
              <a:defRPr sz="1400">
                <a:solidFill>
                  <a:schemeClr val="dk1"/>
                </a:solidFill>
                <a:latin typeface="Overpass Light"/>
                <a:ea typeface="Overpass Light"/>
                <a:cs typeface="Overpass Light"/>
                <a:sym typeface="Overpass Light"/>
              </a:defRPr>
            </a:lvl1pPr>
            <a:lvl2pPr lvl="1" algn="l">
              <a:lnSpc>
                <a:spcPct val="100000"/>
              </a:lnSpc>
              <a:spcBef>
                <a:spcPts val="0"/>
              </a:spcBef>
              <a:spcAft>
                <a:spcPts val="0"/>
              </a:spcAft>
              <a:buSzPts val="1400"/>
              <a:buNone/>
              <a:defRPr sz="1400">
                <a:solidFill>
                  <a:schemeClr val="dk1"/>
                </a:solidFill>
              </a:defRPr>
            </a:lvl2pPr>
            <a:lvl3pPr lvl="2" algn="l">
              <a:lnSpc>
                <a:spcPct val="100000"/>
              </a:lnSpc>
              <a:spcBef>
                <a:spcPts val="0"/>
              </a:spcBef>
              <a:spcAft>
                <a:spcPts val="0"/>
              </a:spcAft>
              <a:buSzPts val="1400"/>
              <a:buNone/>
              <a:defRPr sz="1400">
                <a:solidFill>
                  <a:schemeClr val="dk1"/>
                </a:solidFill>
              </a:defRPr>
            </a:lvl3pPr>
            <a:lvl4pPr lvl="3" algn="l">
              <a:lnSpc>
                <a:spcPct val="100000"/>
              </a:lnSpc>
              <a:spcBef>
                <a:spcPts val="0"/>
              </a:spcBef>
              <a:spcAft>
                <a:spcPts val="0"/>
              </a:spcAft>
              <a:buSzPts val="1400"/>
              <a:buNone/>
              <a:defRPr sz="1400">
                <a:solidFill>
                  <a:schemeClr val="dk1"/>
                </a:solidFill>
              </a:defRPr>
            </a:lvl4pPr>
            <a:lvl5pPr lvl="4" algn="l">
              <a:lnSpc>
                <a:spcPct val="100000"/>
              </a:lnSpc>
              <a:spcBef>
                <a:spcPts val="0"/>
              </a:spcBef>
              <a:spcAft>
                <a:spcPts val="0"/>
              </a:spcAft>
              <a:buSzPts val="1400"/>
              <a:buNone/>
              <a:defRPr sz="1400">
                <a:solidFill>
                  <a:schemeClr val="dk1"/>
                </a:solidFill>
              </a:defRPr>
            </a:lvl5pPr>
            <a:lvl6pPr lvl="5" algn="l">
              <a:lnSpc>
                <a:spcPct val="100000"/>
              </a:lnSpc>
              <a:spcBef>
                <a:spcPts val="0"/>
              </a:spcBef>
              <a:spcAft>
                <a:spcPts val="0"/>
              </a:spcAft>
              <a:buSzPts val="1400"/>
              <a:buNone/>
              <a:defRPr sz="1400">
                <a:solidFill>
                  <a:schemeClr val="dk1"/>
                </a:solidFill>
              </a:defRPr>
            </a:lvl6pPr>
            <a:lvl7pPr lvl="6" algn="l">
              <a:lnSpc>
                <a:spcPct val="100000"/>
              </a:lnSpc>
              <a:spcBef>
                <a:spcPts val="0"/>
              </a:spcBef>
              <a:spcAft>
                <a:spcPts val="0"/>
              </a:spcAft>
              <a:buSzPts val="1400"/>
              <a:buNone/>
              <a:defRPr sz="1400">
                <a:solidFill>
                  <a:schemeClr val="dk1"/>
                </a:solidFill>
              </a:defRPr>
            </a:lvl7pPr>
            <a:lvl8pPr lvl="7" algn="l">
              <a:lnSpc>
                <a:spcPct val="100000"/>
              </a:lnSpc>
              <a:spcBef>
                <a:spcPts val="0"/>
              </a:spcBef>
              <a:spcAft>
                <a:spcPts val="0"/>
              </a:spcAft>
              <a:buSzPts val="1400"/>
              <a:buNone/>
              <a:defRPr sz="1400">
                <a:solidFill>
                  <a:schemeClr val="dk1"/>
                </a:solidFill>
              </a:defRPr>
            </a:lvl8pPr>
            <a:lvl9pPr lvl="8" algn="l">
              <a:lnSpc>
                <a:spcPct val="100000"/>
              </a:lnSpc>
              <a:spcBef>
                <a:spcPts val="0"/>
              </a:spcBef>
              <a:spcAft>
                <a:spcPts val="0"/>
              </a:spcAft>
              <a:buSzPts val="1400"/>
              <a:buNone/>
              <a:defRPr sz="1400">
                <a:solidFill>
                  <a:schemeClr val="dk1"/>
                </a:solidFill>
              </a:defRPr>
            </a:lvl9pPr>
          </a:lstStyle>
          <a:p/>
        </p:txBody>
      </p:sp>
      <p:sp>
        <p:nvSpPr>
          <p:cNvPr id="195" name="Google Shape;195;p55"/>
          <p:cNvSpPr txBox="1"/>
          <p:nvPr>
            <p:ph type="title"/>
          </p:nvPr>
        </p:nvSpPr>
        <p:spPr>
          <a:xfrm>
            <a:off x="603150" y="1892800"/>
            <a:ext cx="2044200" cy="1191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43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96" name="Google Shape;196;p55"/>
          <p:cNvSpPr txBox="1"/>
          <p:nvPr>
            <p:ph idx="7" type="subTitle"/>
          </p:nvPr>
        </p:nvSpPr>
        <p:spPr>
          <a:xfrm>
            <a:off x="4800600" y="3020457"/>
            <a:ext cx="3401700" cy="457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800"/>
              <a:buNone/>
              <a:defRPr sz="1400">
                <a:solidFill>
                  <a:schemeClr val="dk1"/>
                </a:solidFill>
                <a:latin typeface="Overpass Light"/>
                <a:ea typeface="Overpass Light"/>
                <a:cs typeface="Overpass Light"/>
                <a:sym typeface="Overpass Light"/>
              </a:defRPr>
            </a:lvl1pPr>
            <a:lvl2pPr lvl="1" algn="l">
              <a:lnSpc>
                <a:spcPct val="100000"/>
              </a:lnSpc>
              <a:spcBef>
                <a:spcPts val="0"/>
              </a:spcBef>
              <a:spcAft>
                <a:spcPts val="0"/>
              </a:spcAft>
              <a:buSzPts val="1400"/>
              <a:buNone/>
              <a:defRPr sz="1400">
                <a:solidFill>
                  <a:schemeClr val="dk1"/>
                </a:solidFill>
              </a:defRPr>
            </a:lvl2pPr>
            <a:lvl3pPr lvl="2" algn="l">
              <a:lnSpc>
                <a:spcPct val="100000"/>
              </a:lnSpc>
              <a:spcBef>
                <a:spcPts val="0"/>
              </a:spcBef>
              <a:spcAft>
                <a:spcPts val="0"/>
              </a:spcAft>
              <a:buSzPts val="1400"/>
              <a:buNone/>
              <a:defRPr sz="1400">
                <a:solidFill>
                  <a:schemeClr val="dk1"/>
                </a:solidFill>
              </a:defRPr>
            </a:lvl3pPr>
            <a:lvl4pPr lvl="3" algn="l">
              <a:lnSpc>
                <a:spcPct val="100000"/>
              </a:lnSpc>
              <a:spcBef>
                <a:spcPts val="0"/>
              </a:spcBef>
              <a:spcAft>
                <a:spcPts val="0"/>
              </a:spcAft>
              <a:buSzPts val="1400"/>
              <a:buNone/>
              <a:defRPr sz="1400">
                <a:solidFill>
                  <a:schemeClr val="dk1"/>
                </a:solidFill>
              </a:defRPr>
            </a:lvl4pPr>
            <a:lvl5pPr lvl="4" algn="l">
              <a:lnSpc>
                <a:spcPct val="100000"/>
              </a:lnSpc>
              <a:spcBef>
                <a:spcPts val="0"/>
              </a:spcBef>
              <a:spcAft>
                <a:spcPts val="0"/>
              </a:spcAft>
              <a:buSzPts val="1400"/>
              <a:buNone/>
              <a:defRPr sz="1400">
                <a:solidFill>
                  <a:schemeClr val="dk1"/>
                </a:solidFill>
              </a:defRPr>
            </a:lvl5pPr>
            <a:lvl6pPr lvl="5" algn="l">
              <a:lnSpc>
                <a:spcPct val="100000"/>
              </a:lnSpc>
              <a:spcBef>
                <a:spcPts val="0"/>
              </a:spcBef>
              <a:spcAft>
                <a:spcPts val="0"/>
              </a:spcAft>
              <a:buSzPts val="1400"/>
              <a:buNone/>
              <a:defRPr sz="1400">
                <a:solidFill>
                  <a:schemeClr val="dk1"/>
                </a:solidFill>
              </a:defRPr>
            </a:lvl6pPr>
            <a:lvl7pPr lvl="6" algn="l">
              <a:lnSpc>
                <a:spcPct val="100000"/>
              </a:lnSpc>
              <a:spcBef>
                <a:spcPts val="0"/>
              </a:spcBef>
              <a:spcAft>
                <a:spcPts val="0"/>
              </a:spcAft>
              <a:buSzPts val="1400"/>
              <a:buNone/>
              <a:defRPr sz="1400">
                <a:solidFill>
                  <a:schemeClr val="dk1"/>
                </a:solidFill>
              </a:defRPr>
            </a:lvl7pPr>
            <a:lvl8pPr lvl="7" algn="l">
              <a:lnSpc>
                <a:spcPct val="100000"/>
              </a:lnSpc>
              <a:spcBef>
                <a:spcPts val="0"/>
              </a:spcBef>
              <a:spcAft>
                <a:spcPts val="0"/>
              </a:spcAft>
              <a:buSzPts val="1400"/>
              <a:buNone/>
              <a:defRPr sz="1400">
                <a:solidFill>
                  <a:schemeClr val="dk1"/>
                </a:solidFill>
              </a:defRPr>
            </a:lvl8pPr>
            <a:lvl9pPr lvl="8" algn="l">
              <a:lnSpc>
                <a:spcPct val="100000"/>
              </a:lnSpc>
              <a:spcBef>
                <a:spcPts val="0"/>
              </a:spcBef>
              <a:spcAft>
                <a:spcPts val="0"/>
              </a:spcAft>
              <a:buSzPts val="1400"/>
              <a:buNone/>
              <a:defRPr sz="1400">
                <a:solidFill>
                  <a:schemeClr val="dk1"/>
                </a:solidFill>
              </a:defRPr>
            </a:lvl9pPr>
          </a:lstStyle>
          <a:p/>
        </p:txBody>
      </p:sp>
      <p:sp>
        <p:nvSpPr>
          <p:cNvPr id="197" name="Google Shape;197;p55"/>
          <p:cNvSpPr txBox="1"/>
          <p:nvPr>
            <p:ph idx="8" type="subTitle"/>
          </p:nvPr>
        </p:nvSpPr>
        <p:spPr>
          <a:xfrm>
            <a:off x="4800600" y="2658653"/>
            <a:ext cx="1629000" cy="222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b="1" sz="2000">
                <a:solidFill>
                  <a:schemeClr val="dk1"/>
                </a:solidFill>
                <a:latin typeface="Bebas Neue"/>
                <a:ea typeface="Bebas Neue"/>
                <a:cs typeface="Bebas Neue"/>
                <a:sym typeface="Bebas Neue"/>
              </a:defRPr>
            </a:lvl1pPr>
            <a:lvl2pPr lvl="1" algn="l">
              <a:lnSpc>
                <a:spcPct val="100000"/>
              </a:lnSpc>
              <a:spcBef>
                <a:spcPts val="0"/>
              </a:spcBef>
              <a:spcAft>
                <a:spcPts val="0"/>
              </a:spcAft>
              <a:buSzPts val="1400"/>
              <a:buNone/>
              <a:defRPr sz="2000">
                <a:solidFill>
                  <a:schemeClr val="dk1"/>
                </a:solidFill>
                <a:latin typeface="Bebas Neue"/>
                <a:ea typeface="Bebas Neue"/>
                <a:cs typeface="Bebas Neue"/>
                <a:sym typeface="Bebas Neue"/>
              </a:defRPr>
            </a:lvl2pPr>
            <a:lvl3pPr lvl="2" algn="l">
              <a:lnSpc>
                <a:spcPct val="100000"/>
              </a:lnSpc>
              <a:spcBef>
                <a:spcPts val="0"/>
              </a:spcBef>
              <a:spcAft>
                <a:spcPts val="0"/>
              </a:spcAft>
              <a:buSzPts val="1400"/>
              <a:buNone/>
              <a:defRPr sz="2000">
                <a:solidFill>
                  <a:schemeClr val="dk1"/>
                </a:solidFill>
                <a:latin typeface="Bebas Neue"/>
                <a:ea typeface="Bebas Neue"/>
                <a:cs typeface="Bebas Neue"/>
                <a:sym typeface="Bebas Neue"/>
              </a:defRPr>
            </a:lvl3pPr>
            <a:lvl4pPr lvl="3" algn="l">
              <a:lnSpc>
                <a:spcPct val="100000"/>
              </a:lnSpc>
              <a:spcBef>
                <a:spcPts val="0"/>
              </a:spcBef>
              <a:spcAft>
                <a:spcPts val="0"/>
              </a:spcAft>
              <a:buSzPts val="1400"/>
              <a:buNone/>
              <a:defRPr sz="2000">
                <a:solidFill>
                  <a:schemeClr val="dk1"/>
                </a:solidFill>
                <a:latin typeface="Bebas Neue"/>
                <a:ea typeface="Bebas Neue"/>
                <a:cs typeface="Bebas Neue"/>
                <a:sym typeface="Bebas Neue"/>
              </a:defRPr>
            </a:lvl4pPr>
            <a:lvl5pPr lvl="4" algn="l">
              <a:lnSpc>
                <a:spcPct val="100000"/>
              </a:lnSpc>
              <a:spcBef>
                <a:spcPts val="0"/>
              </a:spcBef>
              <a:spcAft>
                <a:spcPts val="0"/>
              </a:spcAft>
              <a:buSzPts val="1400"/>
              <a:buNone/>
              <a:defRPr sz="2000">
                <a:solidFill>
                  <a:schemeClr val="dk1"/>
                </a:solidFill>
                <a:latin typeface="Bebas Neue"/>
                <a:ea typeface="Bebas Neue"/>
                <a:cs typeface="Bebas Neue"/>
                <a:sym typeface="Bebas Neue"/>
              </a:defRPr>
            </a:lvl5pPr>
            <a:lvl6pPr lvl="5" algn="l">
              <a:lnSpc>
                <a:spcPct val="100000"/>
              </a:lnSpc>
              <a:spcBef>
                <a:spcPts val="0"/>
              </a:spcBef>
              <a:spcAft>
                <a:spcPts val="0"/>
              </a:spcAft>
              <a:buSzPts val="1400"/>
              <a:buNone/>
              <a:defRPr sz="2000">
                <a:solidFill>
                  <a:schemeClr val="dk1"/>
                </a:solidFill>
                <a:latin typeface="Bebas Neue"/>
                <a:ea typeface="Bebas Neue"/>
                <a:cs typeface="Bebas Neue"/>
                <a:sym typeface="Bebas Neue"/>
              </a:defRPr>
            </a:lvl6pPr>
            <a:lvl7pPr lvl="6" algn="l">
              <a:lnSpc>
                <a:spcPct val="100000"/>
              </a:lnSpc>
              <a:spcBef>
                <a:spcPts val="0"/>
              </a:spcBef>
              <a:spcAft>
                <a:spcPts val="0"/>
              </a:spcAft>
              <a:buSzPts val="1400"/>
              <a:buNone/>
              <a:defRPr sz="2000">
                <a:solidFill>
                  <a:schemeClr val="dk1"/>
                </a:solidFill>
                <a:latin typeface="Bebas Neue"/>
                <a:ea typeface="Bebas Neue"/>
                <a:cs typeface="Bebas Neue"/>
                <a:sym typeface="Bebas Neue"/>
              </a:defRPr>
            </a:lvl7pPr>
            <a:lvl8pPr lvl="7" algn="l">
              <a:lnSpc>
                <a:spcPct val="100000"/>
              </a:lnSpc>
              <a:spcBef>
                <a:spcPts val="0"/>
              </a:spcBef>
              <a:spcAft>
                <a:spcPts val="0"/>
              </a:spcAft>
              <a:buSzPts val="1400"/>
              <a:buNone/>
              <a:defRPr sz="2000">
                <a:solidFill>
                  <a:schemeClr val="dk1"/>
                </a:solidFill>
                <a:latin typeface="Bebas Neue"/>
                <a:ea typeface="Bebas Neue"/>
                <a:cs typeface="Bebas Neue"/>
                <a:sym typeface="Bebas Neue"/>
              </a:defRPr>
            </a:lvl8pPr>
            <a:lvl9pPr lvl="8" algn="l">
              <a:lnSpc>
                <a:spcPct val="100000"/>
              </a:lnSpc>
              <a:spcBef>
                <a:spcPts val="0"/>
              </a:spcBef>
              <a:spcAft>
                <a:spcPts val="0"/>
              </a:spcAft>
              <a:buSzPts val="1400"/>
              <a:buNone/>
              <a:defRPr sz="2000">
                <a:solidFill>
                  <a:schemeClr val="dk1"/>
                </a:solidFill>
                <a:latin typeface="Bebas Neue"/>
                <a:ea typeface="Bebas Neue"/>
                <a:cs typeface="Bebas Neue"/>
                <a:sym typeface="Bebas Neu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1_1_1">
    <p:spTree>
      <p:nvGrpSpPr>
        <p:cNvPr id="198" name="Shape 198"/>
        <p:cNvGrpSpPr/>
        <p:nvPr/>
      </p:nvGrpSpPr>
      <p:grpSpPr>
        <a:xfrm>
          <a:off x="0" y="0"/>
          <a:ext cx="0" cy="0"/>
          <a:chOff x="0" y="0"/>
          <a:chExt cx="0" cy="0"/>
        </a:xfrm>
      </p:grpSpPr>
      <p:sp>
        <p:nvSpPr>
          <p:cNvPr id="199" name="Google Shape;199;p56"/>
          <p:cNvSpPr/>
          <p:nvPr/>
        </p:nvSpPr>
        <p:spPr>
          <a:xfrm>
            <a:off x="0" y="2571750"/>
            <a:ext cx="9144000" cy="25716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0" name="Google Shape;200;p56"/>
          <p:cNvSpPr txBox="1"/>
          <p:nvPr>
            <p:ph idx="1" type="subTitle"/>
          </p:nvPr>
        </p:nvSpPr>
        <p:spPr>
          <a:xfrm>
            <a:off x="3878479" y="3404434"/>
            <a:ext cx="1380600" cy="309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b="1" sz="2200">
                <a:solidFill>
                  <a:schemeClr val="lt1"/>
                </a:solidFill>
                <a:latin typeface="Bebas Neue"/>
                <a:ea typeface="Bebas Neue"/>
                <a:cs typeface="Bebas Neue"/>
                <a:sym typeface="Bebas Neue"/>
              </a:defRPr>
            </a:lvl1pPr>
            <a:lvl2pPr lvl="1" algn="ctr">
              <a:lnSpc>
                <a:spcPct val="100000"/>
              </a:lnSpc>
              <a:spcBef>
                <a:spcPts val="0"/>
              </a:spcBef>
              <a:spcAft>
                <a:spcPts val="0"/>
              </a:spcAft>
              <a:buSzPts val="1400"/>
              <a:buNone/>
              <a:defRPr sz="2200">
                <a:solidFill>
                  <a:schemeClr val="lt1"/>
                </a:solidFill>
                <a:latin typeface="Bebas Neue"/>
                <a:ea typeface="Bebas Neue"/>
                <a:cs typeface="Bebas Neue"/>
                <a:sym typeface="Bebas Neue"/>
              </a:defRPr>
            </a:lvl2pPr>
            <a:lvl3pPr lvl="2" algn="ctr">
              <a:lnSpc>
                <a:spcPct val="100000"/>
              </a:lnSpc>
              <a:spcBef>
                <a:spcPts val="0"/>
              </a:spcBef>
              <a:spcAft>
                <a:spcPts val="0"/>
              </a:spcAft>
              <a:buSzPts val="1400"/>
              <a:buNone/>
              <a:defRPr sz="2200">
                <a:solidFill>
                  <a:schemeClr val="lt1"/>
                </a:solidFill>
                <a:latin typeface="Bebas Neue"/>
                <a:ea typeface="Bebas Neue"/>
                <a:cs typeface="Bebas Neue"/>
                <a:sym typeface="Bebas Neue"/>
              </a:defRPr>
            </a:lvl3pPr>
            <a:lvl4pPr lvl="3" algn="ctr">
              <a:lnSpc>
                <a:spcPct val="100000"/>
              </a:lnSpc>
              <a:spcBef>
                <a:spcPts val="0"/>
              </a:spcBef>
              <a:spcAft>
                <a:spcPts val="0"/>
              </a:spcAft>
              <a:buSzPts val="1400"/>
              <a:buNone/>
              <a:defRPr sz="2200">
                <a:solidFill>
                  <a:schemeClr val="lt1"/>
                </a:solidFill>
                <a:latin typeface="Bebas Neue"/>
                <a:ea typeface="Bebas Neue"/>
                <a:cs typeface="Bebas Neue"/>
                <a:sym typeface="Bebas Neue"/>
              </a:defRPr>
            </a:lvl4pPr>
            <a:lvl5pPr lvl="4" algn="ctr">
              <a:lnSpc>
                <a:spcPct val="100000"/>
              </a:lnSpc>
              <a:spcBef>
                <a:spcPts val="0"/>
              </a:spcBef>
              <a:spcAft>
                <a:spcPts val="0"/>
              </a:spcAft>
              <a:buSzPts val="1400"/>
              <a:buNone/>
              <a:defRPr sz="2200">
                <a:solidFill>
                  <a:schemeClr val="lt1"/>
                </a:solidFill>
                <a:latin typeface="Bebas Neue"/>
                <a:ea typeface="Bebas Neue"/>
                <a:cs typeface="Bebas Neue"/>
                <a:sym typeface="Bebas Neue"/>
              </a:defRPr>
            </a:lvl5pPr>
            <a:lvl6pPr lvl="5" algn="ctr">
              <a:lnSpc>
                <a:spcPct val="100000"/>
              </a:lnSpc>
              <a:spcBef>
                <a:spcPts val="0"/>
              </a:spcBef>
              <a:spcAft>
                <a:spcPts val="0"/>
              </a:spcAft>
              <a:buSzPts val="1400"/>
              <a:buNone/>
              <a:defRPr sz="2200">
                <a:solidFill>
                  <a:schemeClr val="lt1"/>
                </a:solidFill>
                <a:latin typeface="Bebas Neue"/>
                <a:ea typeface="Bebas Neue"/>
                <a:cs typeface="Bebas Neue"/>
                <a:sym typeface="Bebas Neue"/>
              </a:defRPr>
            </a:lvl6pPr>
            <a:lvl7pPr lvl="6" algn="ctr">
              <a:lnSpc>
                <a:spcPct val="100000"/>
              </a:lnSpc>
              <a:spcBef>
                <a:spcPts val="0"/>
              </a:spcBef>
              <a:spcAft>
                <a:spcPts val="0"/>
              </a:spcAft>
              <a:buSzPts val="1400"/>
              <a:buNone/>
              <a:defRPr sz="2200">
                <a:solidFill>
                  <a:schemeClr val="lt1"/>
                </a:solidFill>
                <a:latin typeface="Bebas Neue"/>
                <a:ea typeface="Bebas Neue"/>
                <a:cs typeface="Bebas Neue"/>
                <a:sym typeface="Bebas Neue"/>
              </a:defRPr>
            </a:lvl7pPr>
            <a:lvl8pPr lvl="7" algn="ctr">
              <a:lnSpc>
                <a:spcPct val="100000"/>
              </a:lnSpc>
              <a:spcBef>
                <a:spcPts val="0"/>
              </a:spcBef>
              <a:spcAft>
                <a:spcPts val="0"/>
              </a:spcAft>
              <a:buSzPts val="1400"/>
              <a:buNone/>
              <a:defRPr sz="2200">
                <a:solidFill>
                  <a:schemeClr val="lt1"/>
                </a:solidFill>
                <a:latin typeface="Bebas Neue"/>
                <a:ea typeface="Bebas Neue"/>
                <a:cs typeface="Bebas Neue"/>
                <a:sym typeface="Bebas Neue"/>
              </a:defRPr>
            </a:lvl8pPr>
            <a:lvl9pPr lvl="8" algn="ctr">
              <a:lnSpc>
                <a:spcPct val="100000"/>
              </a:lnSpc>
              <a:spcBef>
                <a:spcPts val="0"/>
              </a:spcBef>
              <a:spcAft>
                <a:spcPts val="0"/>
              </a:spcAft>
              <a:buSzPts val="1400"/>
              <a:buNone/>
              <a:defRPr sz="2200">
                <a:solidFill>
                  <a:schemeClr val="lt1"/>
                </a:solidFill>
                <a:latin typeface="Bebas Neue"/>
                <a:ea typeface="Bebas Neue"/>
                <a:cs typeface="Bebas Neue"/>
                <a:sym typeface="Bebas Neue"/>
              </a:defRPr>
            </a:lvl9pPr>
          </a:lstStyle>
          <a:p/>
        </p:txBody>
      </p:sp>
      <p:sp>
        <p:nvSpPr>
          <p:cNvPr id="201" name="Google Shape;201;p56"/>
          <p:cNvSpPr txBox="1"/>
          <p:nvPr>
            <p:ph idx="2" type="subTitle"/>
          </p:nvPr>
        </p:nvSpPr>
        <p:spPr>
          <a:xfrm>
            <a:off x="3621679" y="3707085"/>
            <a:ext cx="1894200" cy="914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sz="1600">
                <a:solidFill>
                  <a:schemeClr val="lt1"/>
                </a:solidFill>
                <a:latin typeface="Overpass Light"/>
                <a:ea typeface="Overpass Light"/>
                <a:cs typeface="Overpass Light"/>
                <a:sym typeface="Overpass Light"/>
              </a:defRPr>
            </a:lvl1pPr>
            <a:lvl2pPr lvl="1" algn="ctr">
              <a:lnSpc>
                <a:spcPct val="100000"/>
              </a:lnSpc>
              <a:spcBef>
                <a:spcPts val="0"/>
              </a:spcBef>
              <a:spcAft>
                <a:spcPts val="0"/>
              </a:spcAft>
              <a:buSzPts val="1400"/>
              <a:buNone/>
              <a:defRPr sz="1600">
                <a:solidFill>
                  <a:schemeClr val="lt1"/>
                </a:solidFill>
              </a:defRPr>
            </a:lvl2pPr>
            <a:lvl3pPr lvl="2" algn="ctr">
              <a:lnSpc>
                <a:spcPct val="100000"/>
              </a:lnSpc>
              <a:spcBef>
                <a:spcPts val="0"/>
              </a:spcBef>
              <a:spcAft>
                <a:spcPts val="0"/>
              </a:spcAft>
              <a:buSzPts val="1400"/>
              <a:buNone/>
              <a:defRPr sz="1600">
                <a:solidFill>
                  <a:schemeClr val="lt1"/>
                </a:solidFill>
              </a:defRPr>
            </a:lvl3pPr>
            <a:lvl4pPr lvl="3" algn="ctr">
              <a:lnSpc>
                <a:spcPct val="100000"/>
              </a:lnSpc>
              <a:spcBef>
                <a:spcPts val="0"/>
              </a:spcBef>
              <a:spcAft>
                <a:spcPts val="0"/>
              </a:spcAft>
              <a:buSzPts val="1400"/>
              <a:buNone/>
              <a:defRPr sz="1600">
                <a:solidFill>
                  <a:schemeClr val="lt1"/>
                </a:solidFill>
              </a:defRPr>
            </a:lvl4pPr>
            <a:lvl5pPr lvl="4" algn="ctr">
              <a:lnSpc>
                <a:spcPct val="100000"/>
              </a:lnSpc>
              <a:spcBef>
                <a:spcPts val="0"/>
              </a:spcBef>
              <a:spcAft>
                <a:spcPts val="0"/>
              </a:spcAft>
              <a:buSzPts val="1400"/>
              <a:buNone/>
              <a:defRPr sz="1600">
                <a:solidFill>
                  <a:schemeClr val="lt1"/>
                </a:solidFill>
              </a:defRPr>
            </a:lvl5pPr>
            <a:lvl6pPr lvl="5" algn="ctr">
              <a:lnSpc>
                <a:spcPct val="100000"/>
              </a:lnSpc>
              <a:spcBef>
                <a:spcPts val="0"/>
              </a:spcBef>
              <a:spcAft>
                <a:spcPts val="0"/>
              </a:spcAft>
              <a:buSzPts val="1400"/>
              <a:buNone/>
              <a:defRPr sz="1600">
                <a:solidFill>
                  <a:schemeClr val="lt1"/>
                </a:solidFill>
              </a:defRPr>
            </a:lvl6pPr>
            <a:lvl7pPr lvl="6" algn="ctr">
              <a:lnSpc>
                <a:spcPct val="100000"/>
              </a:lnSpc>
              <a:spcBef>
                <a:spcPts val="0"/>
              </a:spcBef>
              <a:spcAft>
                <a:spcPts val="0"/>
              </a:spcAft>
              <a:buSzPts val="1400"/>
              <a:buNone/>
              <a:defRPr sz="1600">
                <a:solidFill>
                  <a:schemeClr val="lt1"/>
                </a:solidFill>
              </a:defRPr>
            </a:lvl7pPr>
            <a:lvl8pPr lvl="7" algn="ctr">
              <a:lnSpc>
                <a:spcPct val="100000"/>
              </a:lnSpc>
              <a:spcBef>
                <a:spcPts val="0"/>
              </a:spcBef>
              <a:spcAft>
                <a:spcPts val="0"/>
              </a:spcAft>
              <a:buSzPts val="1400"/>
              <a:buNone/>
              <a:defRPr sz="1600">
                <a:solidFill>
                  <a:schemeClr val="lt1"/>
                </a:solidFill>
              </a:defRPr>
            </a:lvl8pPr>
            <a:lvl9pPr lvl="8" algn="ctr">
              <a:lnSpc>
                <a:spcPct val="100000"/>
              </a:lnSpc>
              <a:spcBef>
                <a:spcPts val="0"/>
              </a:spcBef>
              <a:spcAft>
                <a:spcPts val="0"/>
              </a:spcAft>
              <a:buSzPts val="1400"/>
              <a:buNone/>
              <a:defRPr sz="1600">
                <a:solidFill>
                  <a:schemeClr val="lt1"/>
                </a:solidFill>
              </a:defRPr>
            </a:lvl9pPr>
          </a:lstStyle>
          <a:p/>
        </p:txBody>
      </p:sp>
      <p:sp>
        <p:nvSpPr>
          <p:cNvPr id="202" name="Google Shape;202;p56"/>
          <p:cNvSpPr txBox="1"/>
          <p:nvPr>
            <p:ph idx="3" type="subTitle"/>
          </p:nvPr>
        </p:nvSpPr>
        <p:spPr>
          <a:xfrm>
            <a:off x="1160379" y="3404434"/>
            <a:ext cx="1378800" cy="309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b="1" sz="2200">
                <a:solidFill>
                  <a:schemeClr val="lt1"/>
                </a:solidFill>
                <a:latin typeface="Bebas Neue"/>
                <a:ea typeface="Bebas Neue"/>
                <a:cs typeface="Bebas Neue"/>
                <a:sym typeface="Bebas Neue"/>
              </a:defRPr>
            </a:lvl1pPr>
            <a:lvl2pPr lvl="1" algn="ctr">
              <a:lnSpc>
                <a:spcPct val="100000"/>
              </a:lnSpc>
              <a:spcBef>
                <a:spcPts val="0"/>
              </a:spcBef>
              <a:spcAft>
                <a:spcPts val="0"/>
              </a:spcAft>
              <a:buSzPts val="1400"/>
              <a:buNone/>
              <a:defRPr sz="2200">
                <a:solidFill>
                  <a:schemeClr val="lt1"/>
                </a:solidFill>
                <a:latin typeface="Bebas Neue"/>
                <a:ea typeface="Bebas Neue"/>
                <a:cs typeface="Bebas Neue"/>
                <a:sym typeface="Bebas Neue"/>
              </a:defRPr>
            </a:lvl2pPr>
            <a:lvl3pPr lvl="2" algn="ctr">
              <a:lnSpc>
                <a:spcPct val="100000"/>
              </a:lnSpc>
              <a:spcBef>
                <a:spcPts val="0"/>
              </a:spcBef>
              <a:spcAft>
                <a:spcPts val="0"/>
              </a:spcAft>
              <a:buSzPts val="1400"/>
              <a:buNone/>
              <a:defRPr sz="2200">
                <a:solidFill>
                  <a:schemeClr val="lt1"/>
                </a:solidFill>
                <a:latin typeface="Bebas Neue"/>
                <a:ea typeface="Bebas Neue"/>
                <a:cs typeface="Bebas Neue"/>
                <a:sym typeface="Bebas Neue"/>
              </a:defRPr>
            </a:lvl3pPr>
            <a:lvl4pPr lvl="3" algn="ctr">
              <a:lnSpc>
                <a:spcPct val="100000"/>
              </a:lnSpc>
              <a:spcBef>
                <a:spcPts val="0"/>
              </a:spcBef>
              <a:spcAft>
                <a:spcPts val="0"/>
              </a:spcAft>
              <a:buSzPts val="1400"/>
              <a:buNone/>
              <a:defRPr sz="2200">
                <a:solidFill>
                  <a:schemeClr val="lt1"/>
                </a:solidFill>
                <a:latin typeface="Bebas Neue"/>
                <a:ea typeface="Bebas Neue"/>
                <a:cs typeface="Bebas Neue"/>
                <a:sym typeface="Bebas Neue"/>
              </a:defRPr>
            </a:lvl4pPr>
            <a:lvl5pPr lvl="4" algn="ctr">
              <a:lnSpc>
                <a:spcPct val="100000"/>
              </a:lnSpc>
              <a:spcBef>
                <a:spcPts val="0"/>
              </a:spcBef>
              <a:spcAft>
                <a:spcPts val="0"/>
              </a:spcAft>
              <a:buSzPts val="1400"/>
              <a:buNone/>
              <a:defRPr sz="2200">
                <a:solidFill>
                  <a:schemeClr val="lt1"/>
                </a:solidFill>
                <a:latin typeface="Bebas Neue"/>
                <a:ea typeface="Bebas Neue"/>
                <a:cs typeface="Bebas Neue"/>
                <a:sym typeface="Bebas Neue"/>
              </a:defRPr>
            </a:lvl5pPr>
            <a:lvl6pPr lvl="5" algn="ctr">
              <a:lnSpc>
                <a:spcPct val="100000"/>
              </a:lnSpc>
              <a:spcBef>
                <a:spcPts val="0"/>
              </a:spcBef>
              <a:spcAft>
                <a:spcPts val="0"/>
              </a:spcAft>
              <a:buSzPts val="1400"/>
              <a:buNone/>
              <a:defRPr sz="2200">
                <a:solidFill>
                  <a:schemeClr val="lt1"/>
                </a:solidFill>
                <a:latin typeface="Bebas Neue"/>
                <a:ea typeface="Bebas Neue"/>
                <a:cs typeface="Bebas Neue"/>
                <a:sym typeface="Bebas Neue"/>
              </a:defRPr>
            </a:lvl6pPr>
            <a:lvl7pPr lvl="6" algn="ctr">
              <a:lnSpc>
                <a:spcPct val="100000"/>
              </a:lnSpc>
              <a:spcBef>
                <a:spcPts val="0"/>
              </a:spcBef>
              <a:spcAft>
                <a:spcPts val="0"/>
              </a:spcAft>
              <a:buSzPts val="1400"/>
              <a:buNone/>
              <a:defRPr sz="2200">
                <a:solidFill>
                  <a:schemeClr val="lt1"/>
                </a:solidFill>
                <a:latin typeface="Bebas Neue"/>
                <a:ea typeface="Bebas Neue"/>
                <a:cs typeface="Bebas Neue"/>
                <a:sym typeface="Bebas Neue"/>
              </a:defRPr>
            </a:lvl7pPr>
            <a:lvl8pPr lvl="7" algn="ctr">
              <a:lnSpc>
                <a:spcPct val="100000"/>
              </a:lnSpc>
              <a:spcBef>
                <a:spcPts val="0"/>
              </a:spcBef>
              <a:spcAft>
                <a:spcPts val="0"/>
              </a:spcAft>
              <a:buSzPts val="1400"/>
              <a:buNone/>
              <a:defRPr sz="2200">
                <a:solidFill>
                  <a:schemeClr val="lt1"/>
                </a:solidFill>
                <a:latin typeface="Bebas Neue"/>
                <a:ea typeface="Bebas Neue"/>
                <a:cs typeface="Bebas Neue"/>
                <a:sym typeface="Bebas Neue"/>
              </a:defRPr>
            </a:lvl8pPr>
            <a:lvl9pPr lvl="8" algn="ctr">
              <a:lnSpc>
                <a:spcPct val="100000"/>
              </a:lnSpc>
              <a:spcBef>
                <a:spcPts val="0"/>
              </a:spcBef>
              <a:spcAft>
                <a:spcPts val="0"/>
              </a:spcAft>
              <a:buSzPts val="1400"/>
              <a:buNone/>
              <a:defRPr sz="2200">
                <a:solidFill>
                  <a:schemeClr val="lt1"/>
                </a:solidFill>
                <a:latin typeface="Bebas Neue"/>
                <a:ea typeface="Bebas Neue"/>
                <a:cs typeface="Bebas Neue"/>
                <a:sym typeface="Bebas Neue"/>
              </a:defRPr>
            </a:lvl9pPr>
          </a:lstStyle>
          <a:p/>
        </p:txBody>
      </p:sp>
      <p:sp>
        <p:nvSpPr>
          <p:cNvPr id="203" name="Google Shape;203;p56"/>
          <p:cNvSpPr txBox="1"/>
          <p:nvPr>
            <p:ph idx="4" type="subTitle"/>
          </p:nvPr>
        </p:nvSpPr>
        <p:spPr>
          <a:xfrm>
            <a:off x="6347879" y="3707085"/>
            <a:ext cx="1892700" cy="914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sz="1600">
                <a:solidFill>
                  <a:schemeClr val="lt1"/>
                </a:solidFill>
                <a:latin typeface="Overpass Light"/>
                <a:ea typeface="Overpass Light"/>
                <a:cs typeface="Overpass Light"/>
                <a:sym typeface="Overpass Light"/>
              </a:defRPr>
            </a:lvl1pPr>
            <a:lvl2pPr lvl="1" algn="ctr">
              <a:lnSpc>
                <a:spcPct val="100000"/>
              </a:lnSpc>
              <a:spcBef>
                <a:spcPts val="0"/>
              </a:spcBef>
              <a:spcAft>
                <a:spcPts val="0"/>
              </a:spcAft>
              <a:buSzPts val="1400"/>
              <a:buNone/>
              <a:defRPr sz="1600">
                <a:solidFill>
                  <a:schemeClr val="lt1"/>
                </a:solidFill>
              </a:defRPr>
            </a:lvl2pPr>
            <a:lvl3pPr lvl="2" algn="ctr">
              <a:lnSpc>
                <a:spcPct val="100000"/>
              </a:lnSpc>
              <a:spcBef>
                <a:spcPts val="0"/>
              </a:spcBef>
              <a:spcAft>
                <a:spcPts val="0"/>
              </a:spcAft>
              <a:buSzPts val="1400"/>
              <a:buNone/>
              <a:defRPr sz="1600">
                <a:solidFill>
                  <a:schemeClr val="lt1"/>
                </a:solidFill>
              </a:defRPr>
            </a:lvl3pPr>
            <a:lvl4pPr lvl="3" algn="ctr">
              <a:lnSpc>
                <a:spcPct val="100000"/>
              </a:lnSpc>
              <a:spcBef>
                <a:spcPts val="0"/>
              </a:spcBef>
              <a:spcAft>
                <a:spcPts val="0"/>
              </a:spcAft>
              <a:buSzPts val="1400"/>
              <a:buNone/>
              <a:defRPr sz="1600">
                <a:solidFill>
                  <a:schemeClr val="lt1"/>
                </a:solidFill>
              </a:defRPr>
            </a:lvl4pPr>
            <a:lvl5pPr lvl="4" algn="ctr">
              <a:lnSpc>
                <a:spcPct val="100000"/>
              </a:lnSpc>
              <a:spcBef>
                <a:spcPts val="0"/>
              </a:spcBef>
              <a:spcAft>
                <a:spcPts val="0"/>
              </a:spcAft>
              <a:buSzPts val="1400"/>
              <a:buNone/>
              <a:defRPr sz="1600">
                <a:solidFill>
                  <a:schemeClr val="lt1"/>
                </a:solidFill>
              </a:defRPr>
            </a:lvl5pPr>
            <a:lvl6pPr lvl="5" algn="ctr">
              <a:lnSpc>
                <a:spcPct val="100000"/>
              </a:lnSpc>
              <a:spcBef>
                <a:spcPts val="0"/>
              </a:spcBef>
              <a:spcAft>
                <a:spcPts val="0"/>
              </a:spcAft>
              <a:buSzPts val="1400"/>
              <a:buNone/>
              <a:defRPr sz="1600">
                <a:solidFill>
                  <a:schemeClr val="lt1"/>
                </a:solidFill>
              </a:defRPr>
            </a:lvl6pPr>
            <a:lvl7pPr lvl="6" algn="ctr">
              <a:lnSpc>
                <a:spcPct val="100000"/>
              </a:lnSpc>
              <a:spcBef>
                <a:spcPts val="0"/>
              </a:spcBef>
              <a:spcAft>
                <a:spcPts val="0"/>
              </a:spcAft>
              <a:buSzPts val="1400"/>
              <a:buNone/>
              <a:defRPr sz="1600">
                <a:solidFill>
                  <a:schemeClr val="lt1"/>
                </a:solidFill>
              </a:defRPr>
            </a:lvl7pPr>
            <a:lvl8pPr lvl="7" algn="ctr">
              <a:lnSpc>
                <a:spcPct val="100000"/>
              </a:lnSpc>
              <a:spcBef>
                <a:spcPts val="0"/>
              </a:spcBef>
              <a:spcAft>
                <a:spcPts val="0"/>
              </a:spcAft>
              <a:buSzPts val="1400"/>
              <a:buNone/>
              <a:defRPr sz="1600">
                <a:solidFill>
                  <a:schemeClr val="lt1"/>
                </a:solidFill>
              </a:defRPr>
            </a:lvl8pPr>
            <a:lvl9pPr lvl="8" algn="ctr">
              <a:lnSpc>
                <a:spcPct val="100000"/>
              </a:lnSpc>
              <a:spcBef>
                <a:spcPts val="0"/>
              </a:spcBef>
              <a:spcAft>
                <a:spcPts val="0"/>
              </a:spcAft>
              <a:buSzPts val="1400"/>
              <a:buNone/>
              <a:defRPr sz="1600">
                <a:solidFill>
                  <a:schemeClr val="lt1"/>
                </a:solidFill>
              </a:defRPr>
            </a:lvl9pPr>
          </a:lstStyle>
          <a:p/>
        </p:txBody>
      </p:sp>
      <p:sp>
        <p:nvSpPr>
          <p:cNvPr id="204" name="Google Shape;204;p56"/>
          <p:cNvSpPr txBox="1"/>
          <p:nvPr>
            <p:ph idx="5" type="subTitle"/>
          </p:nvPr>
        </p:nvSpPr>
        <p:spPr>
          <a:xfrm>
            <a:off x="6607154" y="3403984"/>
            <a:ext cx="1380600" cy="310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b="1" sz="2200">
                <a:solidFill>
                  <a:schemeClr val="lt1"/>
                </a:solidFill>
                <a:latin typeface="Bebas Neue"/>
                <a:ea typeface="Bebas Neue"/>
                <a:cs typeface="Bebas Neue"/>
                <a:sym typeface="Bebas Neue"/>
              </a:defRPr>
            </a:lvl1pPr>
            <a:lvl2pPr lvl="1" algn="ctr">
              <a:lnSpc>
                <a:spcPct val="100000"/>
              </a:lnSpc>
              <a:spcBef>
                <a:spcPts val="0"/>
              </a:spcBef>
              <a:spcAft>
                <a:spcPts val="0"/>
              </a:spcAft>
              <a:buSzPts val="1400"/>
              <a:buNone/>
              <a:defRPr sz="2200">
                <a:solidFill>
                  <a:schemeClr val="lt1"/>
                </a:solidFill>
                <a:latin typeface="Bebas Neue"/>
                <a:ea typeface="Bebas Neue"/>
                <a:cs typeface="Bebas Neue"/>
                <a:sym typeface="Bebas Neue"/>
              </a:defRPr>
            </a:lvl2pPr>
            <a:lvl3pPr lvl="2" algn="ctr">
              <a:lnSpc>
                <a:spcPct val="100000"/>
              </a:lnSpc>
              <a:spcBef>
                <a:spcPts val="0"/>
              </a:spcBef>
              <a:spcAft>
                <a:spcPts val="0"/>
              </a:spcAft>
              <a:buSzPts val="1400"/>
              <a:buNone/>
              <a:defRPr sz="2200">
                <a:solidFill>
                  <a:schemeClr val="lt1"/>
                </a:solidFill>
                <a:latin typeface="Bebas Neue"/>
                <a:ea typeface="Bebas Neue"/>
                <a:cs typeface="Bebas Neue"/>
                <a:sym typeface="Bebas Neue"/>
              </a:defRPr>
            </a:lvl3pPr>
            <a:lvl4pPr lvl="3" algn="ctr">
              <a:lnSpc>
                <a:spcPct val="100000"/>
              </a:lnSpc>
              <a:spcBef>
                <a:spcPts val="0"/>
              </a:spcBef>
              <a:spcAft>
                <a:spcPts val="0"/>
              </a:spcAft>
              <a:buSzPts val="1400"/>
              <a:buNone/>
              <a:defRPr sz="2200">
                <a:solidFill>
                  <a:schemeClr val="lt1"/>
                </a:solidFill>
                <a:latin typeface="Bebas Neue"/>
                <a:ea typeface="Bebas Neue"/>
                <a:cs typeface="Bebas Neue"/>
                <a:sym typeface="Bebas Neue"/>
              </a:defRPr>
            </a:lvl4pPr>
            <a:lvl5pPr lvl="4" algn="ctr">
              <a:lnSpc>
                <a:spcPct val="100000"/>
              </a:lnSpc>
              <a:spcBef>
                <a:spcPts val="0"/>
              </a:spcBef>
              <a:spcAft>
                <a:spcPts val="0"/>
              </a:spcAft>
              <a:buSzPts val="1400"/>
              <a:buNone/>
              <a:defRPr sz="2200">
                <a:solidFill>
                  <a:schemeClr val="lt1"/>
                </a:solidFill>
                <a:latin typeface="Bebas Neue"/>
                <a:ea typeface="Bebas Neue"/>
                <a:cs typeface="Bebas Neue"/>
                <a:sym typeface="Bebas Neue"/>
              </a:defRPr>
            </a:lvl5pPr>
            <a:lvl6pPr lvl="5" algn="ctr">
              <a:lnSpc>
                <a:spcPct val="100000"/>
              </a:lnSpc>
              <a:spcBef>
                <a:spcPts val="0"/>
              </a:spcBef>
              <a:spcAft>
                <a:spcPts val="0"/>
              </a:spcAft>
              <a:buSzPts val="1400"/>
              <a:buNone/>
              <a:defRPr sz="2200">
                <a:solidFill>
                  <a:schemeClr val="lt1"/>
                </a:solidFill>
                <a:latin typeface="Bebas Neue"/>
                <a:ea typeface="Bebas Neue"/>
                <a:cs typeface="Bebas Neue"/>
                <a:sym typeface="Bebas Neue"/>
              </a:defRPr>
            </a:lvl6pPr>
            <a:lvl7pPr lvl="6" algn="ctr">
              <a:lnSpc>
                <a:spcPct val="100000"/>
              </a:lnSpc>
              <a:spcBef>
                <a:spcPts val="0"/>
              </a:spcBef>
              <a:spcAft>
                <a:spcPts val="0"/>
              </a:spcAft>
              <a:buSzPts val="1400"/>
              <a:buNone/>
              <a:defRPr sz="2200">
                <a:solidFill>
                  <a:schemeClr val="lt1"/>
                </a:solidFill>
                <a:latin typeface="Bebas Neue"/>
                <a:ea typeface="Bebas Neue"/>
                <a:cs typeface="Bebas Neue"/>
                <a:sym typeface="Bebas Neue"/>
              </a:defRPr>
            </a:lvl7pPr>
            <a:lvl8pPr lvl="7" algn="ctr">
              <a:lnSpc>
                <a:spcPct val="100000"/>
              </a:lnSpc>
              <a:spcBef>
                <a:spcPts val="0"/>
              </a:spcBef>
              <a:spcAft>
                <a:spcPts val="0"/>
              </a:spcAft>
              <a:buSzPts val="1400"/>
              <a:buNone/>
              <a:defRPr sz="2200">
                <a:solidFill>
                  <a:schemeClr val="lt1"/>
                </a:solidFill>
                <a:latin typeface="Bebas Neue"/>
                <a:ea typeface="Bebas Neue"/>
                <a:cs typeface="Bebas Neue"/>
                <a:sym typeface="Bebas Neue"/>
              </a:defRPr>
            </a:lvl8pPr>
            <a:lvl9pPr lvl="8" algn="ctr">
              <a:lnSpc>
                <a:spcPct val="100000"/>
              </a:lnSpc>
              <a:spcBef>
                <a:spcPts val="0"/>
              </a:spcBef>
              <a:spcAft>
                <a:spcPts val="0"/>
              </a:spcAft>
              <a:buSzPts val="1400"/>
              <a:buNone/>
              <a:defRPr sz="2200">
                <a:solidFill>
                  <a:schemeClr val="lt1"/>
                </a:solidFill>
                <a:latin typeface="Bebas Neue"/>
                <a:ea typeface="Bebas Neue"/>
                <a:cs typeface="Bebas Neue"/>
                <a:sym typeface="Bebas Neue"/>
              </a:defRPr>
            </a:lvl9pPr>
          </a:lstStyle>
          <a:p/>
        </p:txBody>
      </p:sp>
      <p:sp>
        <p:nvSpPr>
          <p:cNvPr id="205" name="Google Shape;205;p56"/>
          <p:cNvSpPr txBox="1"/>
          <p:nvPr>
            <p:ph idx="6" type="subTitle"/>
          </p:nvPr>
        </p:nvSpPr>
        <p:spPr>
          <a:xfrm>
            <a:off x="903429" y="3707085"/>
            <a:ext cx="1892700" cy="914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sz="1600">
                <a:solidFill>
                  <a:schemeClr val="lt1"/>
                </a:solidFill>
                <a:latin typeface="Overpass Light"/>
                <a:ea typeface="Overpass Light"/>
                <a:cs typeface="Overpass Light"/>
                <a:sym typeface="Overpass Light"/>
              </a:defRPr>
            </a:lvl1pPr>
            <a:lvl2pPr lvl="1" algn="ctr">
              <a:lnSpc>
                <a:spcPct val="100000"/>
              </a:lnSpc>
              <a:spcBef>
                <a:spcPts val="0"/>
              </a:spcBef>
              <a:spcAft>
                <a:spcPts val="0"/>
              </a:spcAft>
              <a:buSzPts val="1400"/>
              <a:buNone/>
              <a:defRPr sz="1600">
                <a:solidFill>
                  <a:schemeClr val="lt1"/>
                </a:solidFill>
              </a:defRPr>
            </a:lvl2pPr>
            <a:lvl3pPr lvl="2" algn="ctr">
              <a:lnSpc>
                <a:spcPct val="100000"/>
              </a:lnSpc>
              <a:spcBef>
                <a:spcPts val="0"/>
              </a:spcBef>
              <a:spcAft>
                <a:spcPts val="0"/>
              </a:spcAft>
              <a:buSzPts val="1400"/>
              <a:buNone/>
              <a:defRPr sz="1600">
                <a:solidFill>
                  <a:schemeClr val="lt1"/>
                </a:solidFill>
              </a:defRPr>
            </a:lvl3pPr>
            <a:lvl4pPr lvl="3" algn="ctr">
              <a:lnSpc>
                <a:spcPct val="100000"/>
              </a:lnSpc>
              <a:spcBef>
                <a:spcPts val="0"/>
              </a:spcBef>
              <a:spcAft>
                <a:spcPts val="0"/>
              </a:spcAft>
              <a:buSzPts val="1400"/>
              <a:buNone/>
              <a:defRPr sz="1600">
                <a:solidFill>
                  <a:schemeClr val="lt1"/>
                </a:solidFill>
              </a:defRPr>
            </a:lvl4pPr>
            <a:lvl5pPr lvl="4" algn="ctr">
              <a:lnSpc>
                <a:spcPct val="100000"/>
              </a:lnSpc>
              <a:spcBef>
                <a:spcPts val="0"/>
              </a:spcBef>
              <a:spcAft>
                <a:spcPts val="0"/>
              </a:spcAft>
              <a:buSzPts val="1400"/>
              <a:buNone/>
              <a:defRPr sz="1600">
                <a:solidFill>
                  <a:schemeClr val="lt1"/>
                </a:solidFill>
              </a:defRPr>
            </a:lvl5pPr>
            <a:lvl6pPr lvl="5" algn="ctr">
              <a:lnSpc>
                <a:spcPct val="100000"/>
              </a:lnSpc>
              <a:spcBef>
                <a:spcPts val="0"/>
              </a:spcBef>
              <a:spcAft>
                <a:spcPts val="0"/>
              </a:spcAft>
              <a:buSzPts val="1400"/>
              <a:buNone/>
              <a:defRPr sz="1600">
                <a:solidFill>
                  <a:schemeClr val="lt1"/>
                </a:solidFill>
              </a:defRPr>
            </a:lvl6pPr>
            <a:lvl7pPr lvl="6" algn="ctr">
              <a:lnSpc>
                <a:spcPct val="100000"/>
              </a:lnSpc>
              <a:spcBef>
                <a:spcPts val="0"/>
              </a:spcBef>
              <a:spcAft>
                <a:spcPts val="0"/>
              </a:spcAft>
              <a:buSzPts val="1400"/>
              <a:buNone/>
              <a:defRPr sz="1600">
                <a:solidFill>
                  <a:schemeClr val="lt1"/>
                </a:solidFill>
              </a:defRPr>
            </a:lvl7pPr>
            <a:lvl8pPr lvl="7" algn="ctr">
              <a:lnSpc>
                <a:spcPct val="100000"/>
              </a:lnSpc>
              <a:spcBef>
                <a:spcPts val="0"/>
              </a:spcBef>
              <a:spcAft>
                <a:spcPts val="0"/>
              </a:spcAft>
              <a:buSzPts val="1400"/>
              <a:buNone/>
              <a:defRPr sz="1600">
                <a:solidFill>
                  <a:schemeClr val="lt1"/>
                </a:solidFill>
              </a:defRPr>
            </a:lvl8pPr>
            <a:lvl9pPr lvl="8" algn="ctr">
              <a:lnSpc>
                <a:spcPct val="100000"/>
              </a:lnSpc>
              <a:spcBef>
                <a:spcPts val="0"/>
              </a:spcBef>
              <a:spcAft>
                <a:spcPts val="0"/>
              </a:spcAft>
              <a:buSzPts val="1400"/>
              <a:buNone/>
              <a:defRPr sz="1600">
                <a:solidFill>
                  <a:schemeClr val="lt1"/>
                </a:solidFill>
              </a:defRPr>
            </a:lvl9pPr>
          </a:lstStyle>
          <a:p/>
        </p:txBody>
      </p:sp>
      <p:sp>
        <p:nvSpPr>
          <p:cNvPr id="206" name="Google Shape;206;p56"/>
          <p:cNvSpPr txBox="1"/>
          <p:nvPr>
            <p:ph type="title"/>
          </p:nvPr>
        </p:nvSpPr>
        <p:spPr>
          <a:xfrm>
            <a:off x="1092825" y="316735"/>
            <a:ext cx="6951900" cy="661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43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7" name="Google Shape;207;p56"/>
          <p:cNvSpPr/>
          <p:nvPr/>
        </p:nvSpPr>
        <p:spPr>
          <a:xfrm>
            <a:off x="101550" y="106200"/>
            <a:ext cx="8940900" cy="4931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8" name="Google Shape;208;p56"/>
          <p:cNvGrpSpPr/>
          <p:nvPr/>
        </p:nvGrpSpPr>
        <p:grpSpPr>
          <a:xfrm>
            <a:off x="101550" y="2571913"/>
            <a:ext cx="8941926" cy="2465867"/>
            <a:chOff x="101550" y="4001975"/>
            <a:chExt cx="8941926" cy="1035600"/>
          </a:xfrm>
        </p:grpSpPr>
        <p:cxnSp>
          <p:nvCxnSpPr>
            <p:cNvPr id="209" name="Google Shape;209;p56"/>
            <p:cNvCxnSpPr/>
            <p:nvPr/>
          </p:nvCxnSpPr>
          <p:spPr>
            <a:xfrm>
              <a:off x="102576" y="5037402"/>
              <a:ext cx="8940900" cy="0"/>
            </a:xfrm>
            <a:prstGeom prst="straightConnector1">
              <a:avLst/>
            </a:prstGeom>
            <a:noFill/>
            <a:ln cap="flat" cmpd="sng" w="19050">
              <a:solidFill>
                <a:schemeClr val="lt1"/>
              </a:solidFill>
              <a:prstDash val="solid"/>
              <a:round/>
              <a:headEnd len="sm" w="sm" type="none"/>
              <a:tailEnd len="sm" w="sm" type="none"/>
            </a:ln>
          </p:spPr>
        </p:cxnSp>
        <p:cxnSp>
          <p:nvCxnSpPr>
            <p:cNvPr id="210" name="Google Shape;210;p56"/>
            <p:cNvCxnSpPr/>
            <p:nvPr/>
          </p:nvCxnSpPr>
          <p:spPr>
            <a:xfrm>
              <a:off x="9042449" y="4001975"/>
              <a:ext cx="0" cy="1035600"/>
            </a:xfrm>
            <a:prstGeom prst="straightConnector1">
              <a:avLst/>
            </a:prstGeom>
            <a:noFill/>
            <a:ln cap="flat" cmpd="sng" w="19050">
              <a:solidFill>
                <a:schemeClr val="lt1"/>
              </a:solidFill>
              <a:prstDash val="solid"/>
              <a:round/>
              <a:headEnd len="sm" w="sm" type="none"/>
              <a:tailEnd len="sm" w="sm" type="none"/>
            </a:ln>
          </p:spPr>
        </p:cxnSp>
        <p:cxnSp>
          <p:nvCxnSpPr>
            <p:cNvPr id="211" name="Google Shape;211;p56"/>
            <p:cNvCxnSpPr/>
            <p:nvPr/>
          </p:nvCxnSpPr>
          <p:spPr>
            <a:xfrm>
              <a:off x="101550" y="4001975"/>
              <a:ext cx="0" cy="1035600"/>
            </a:xfrm>
            <a:prstGeom prst="straightConnector1">
              <a:avLst/>
            </a:prstGeom>
            <a:noFill/>
            <a:ln cap="flat" cmpd="sng" w="19050">
              <a:solidFill>
                <a:schemeClr val="lt1"/>
              </a:solidFill>
              <a:prstDash val="solid"/>
              <a:round/>
              <a:headEnd len="sm" w="sm" type="none"/>
              <a:tailEnd len="sm" w="sm" type="none"/>
            </a:ln>
          </p:spPr>
        </p:cxn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 2">
  <p:cSld name="CUSTOM_2">
    <p:spTree>
      <p:nvGrpSpPr>
        <p:cNvPr id="212" name="Shape 212"/>
        <p:cNvGrpSpPr/>
        <p:nvPr/>
      </p:nvGrpSpPr>
      <p:grpSpPr>
        <a:xfrm>
          <a:off x="0" y="0"/>
          <a:ext cx="0" cy="0"/>
          <a:chOff x="0" y="0"/>
          <a:chExt cx="0" cy="0"/>
        </a:xfrm>
      </p:grpSpPr>
      <p:sp>
        <p:nvSpPr>
          <p:cNvPr id="213" name="Google Shape;213;p57"/>
          <p:cNvSpPr txBox="1"/>
          <p:nvPr>
            <p:ph idx="1" type="subTitle"/>
          </p:nvPr>
        </p:nvSpPr>
        <p:spPr>
          <a:xfrm>
            <a:off x="1097425" y="1419650"/>
            <a:ext cx="1378800" cy="3099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800"/>
              <a:buNone/>
              <a:defRPr b="1" sz="2200">
                <a:solidFill>
                  <a:schemeClr val="dk1"/>
                </a:solidFill>
                <a:latin typeface="Bebas Neue"/>
                <a:ea typeface="Bebas Neue"/>
                <a:cs typeface="Bebas Neue"/>
                <a:sym typeface="Bebas Neue"/>
              </a:defRPr>
            </a:lvl1pPr>
            <a:lvl2pPr lvl="1" algn="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2pPr>
            <a:lvl3pPr lvl="2" algn="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3pPr>
            <a:lvl4pPr lvl="3" algn="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4pPr>
            <a:lvl5pPr lvl="4" algn="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5pPr>
            <a:lvl6pPr lvl="5" algn="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6pPr>
            <a:lvl7pPr lvl="6" algn="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7pPr>
            <a:lvl8pPr lvl="7" algn="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8pPr>
            <a:lvl9pPr lvl="8" algn="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9pPr>
          </a:lstStyle>
          <a:p/>
        </p:txBody>
      </p:sp>
      <p:sp>
        <p:nvSpPr>
          <p:cNvPr id="214" name="Google Shape;214;p57"/>
          <p:cNvSpPr txBox="1"/>
          <p:nvPr>
            <p:ph idx="2" type="subTitle"/>
          </p:nvPr>
        </p:nvSpPr>
        <p:spPr>
          <a:xfrm>
            <a:off x="491125" y="1770605"/>
            <a:ext cx="1985100" cy="9144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800"/>
              <a:buNone/>
              <a:defRPr sz="1400">
                <a:solidFill>
                  <a:schemeClr val="dk1"/>
                </a:solidFill>
                <a:latin typeface="Overpass Light"/>
                <a:ea typeface="Overpass Light"/>
                <a:cs typeface="Overpass Light"/>
                <a:sym typeface="Overpass Light"/>
              </a:defRPr>
            </a:lvl1pPr>
            <a:lvl2pPr lvl="1" algn="r">
              <a:lnSpc>
                <a:spcPct val="100000"/>
              </a:lnSpc>
              <a:spcBef>
                <a:spcPts val="0"/>
              </a:spcBef>
              <a:spcAft>
                <a:spcPts val="0"/>
              </a:spcAft>
              <a:buSzPts val="1400"/>
              <a:buNone/>
              <a:defRPr sz="1400">
                <a:solidFill>
                  <a:schemeClr val="dk1"/>
                </a:solidFill>
              </a:defRPr>
            </a:lvl2pPr>
            <a:lvl3pPr lvl="2" algn="r">
              <a:lnSpc>
                <a:spcPct val="100000"/>
              </a:lnSpc>
              <a:spcBef>
                <a:spcPts val="0"/>
              </a:spcBef>
              <a:spcAft>
                <a:spcPts val="0"/>
              </a:spcAft>
              <a:buSzPts val="1400"/>
              <a:buNone/>
              <a:defRPr sz="1400">
                <a:solidFill>
                  <a:schemeClr val="dk1"/>
                </a:solidFill>
              </a:defRPr>
            </a:lvl3pPr>
            <a:lvl4pPr lvl="3" algn="r">
              <a:lnSpc>
                <a:spcPct val="100000"/>
              </a:lnSpc>
              <a:spcBef>
                <a:spcPts val="0"/>
              </a:spcBef>
              <a:spcAft>
                <a:spcPts val="0"/>
              </a:spcAft>
              <a:buSzPts val="1400"/>
              <a:buNone/>
              <a:defRPr sz="1400">
                <a:solidFill>
                  <a:schemeClr val="dk1"/>
                </a:solidFill>
              </a:defRPr>
            </a:lvl4pPr>
            <a:lvl5pPr lvl="4" algn="r">
              <a:lnSpc>
                <a:spcPct val="100000"/>
              </a:lnSpc>
              <a:spcBef>
                <a:spcPts val="0"/>
              </a:spcBef>
              <a:spcAft>
                <a:spcPts val="0"/>
              </a:spcAft>
              <a:buSzPts val="1400"/>
              <a:buNone/>
              <a:defRPr sz="1400">
                <a:solidFill>
                  <a:schemeClr val="dk1"/>
                </a:solidFill>
              </a:defRPr>
            </a:lvl5pPr>
            <a:lvl6pPr lvl="5" algn="r">
              <a:lnSpc>
                <a:spcPct val="100000"/>
              </a:lnSpc>
              <a:spcBef>
                <a:spcPts val="0"/>
              </a:spcBef>
              <a:spcAft>
                <a:spcPts val="0"/>
              </a:spcAft>
              <a:buSzPts val="1400"/>
              <a:buNone/>
              <a:defRPr sz="1400">
                <a:solidFill>
                  <a:schemeClr val="dk1"/>
                </a:solidFill>
              </a:defRPr>
            </a:lvl6pPr>
            <a:lvl7pPr lvl="6" algn="r">
              <a:lnSpc>
                <a:spcPct val="100000"/>
              </a:lnSpc>
              <a:spcBef>
                <a:spcPts val="0"/>
              </a:spcBef>
              <a:spcAft>
                <a:spcPts val="0"/>
              </a:spcAft>
              <a:buSzPts val="1400"/>
              <a:buNone/>
              <a:defRPr sz="1400">
                <a:solidFill>
                  <a:schemeClr val="dk1"/>
                </a:solidFill>
              </a:defRPr>
            </a:lvl7pPr>
            <a:lvl8pPr lvl="7" algn="r">
              <a:lnSpc>
                <a:spcPct val="100000"/>
              </a:lnSpc>
              <a:spcBef>
                <a:spcPts val="0"/>
              </a:spcBef>
              <a:spcAft>
                <a:spcPts val="0"/>
              </a:spcAft>
              <a:buSzPts val="1400"/>
              <a:buNone/>
              <a:defRPr sz="1400">
                <a:solidFill>
                  <a:schemeClr val="dk1"/>
                </a:solidFill>
              </a:defRPr>
            </a:lvl8pPr>
            <a:lvl9pPr lvl="8" algn="r">
              <a:lnSpc>
                <a:spcPct val="100000"/>
              </a:lnSpc>
              <a:spcBef>
                <a:spcPts val="0"/>
              </a:spcBef>
              <a:spcAft>
                <a:spcPts val="0"/>
              </a:spcAft>
              <a:buSzPts val="1400"/>
              <a:buNone/>
              <a:defRPr sz="1400">
                <a:solidFill>
                  <a:schemeClr val="dk1"/>
                </a:solidFill>
              </a:defRPr>
            </a:lvl9pPr>
          </a:lstStyle>
          <a:p/>
        </p:txBody>
      </p:sp>
      <p:sp>
        <p:nvSpPr>
          <p:cNvPr id="215" name="Google Shape;215;p57"/>
          <p:cNvSpPr txBox="1"/>
          <p:nvPr>
            <p:ph idx="3" type="subTitle"/>
          </p:nvPr>
        </p:nvSpPr>
        <p:spPr>
          <a:xfrm>
            <a:off x="1097425" y="2669875"/>
            <a:ext cx="1378800" cy="3099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800"/>
              <a:buNone/>
              <a:defRPr b="1" sz="2200">
                <a:solidFill>
                  <a:schemeClr val="dk1"/>
                </a:solidFill>
                <a:latin typeface="Bebas Neue"/>
                <a:ea typeface="Bebas Neue"/>
                <a:cs typeface="Bebas Neue"/>
                <a:sym typeface="Bebas Neue"/>
              </a:defRPr>
            </a:lvl1pPr>
            <a:lvl2pPr lvl="1" algn="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2pPr>
            <a:lvl3pPr lvl="2" algn="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3pPr>
            <a:lvl4pPr lvl="3" algn="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4pPr>
            <a:lvl5pPr lvl="4" algn="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5pPr>
            <a:lvl6pPr lvl="5" algn="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6pPr>
            <a:lvl7pPr lvl="6" algn="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7pPr>
            <a:lvl8pPr lvl="7" algn="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8pPr>
            <a:lvl9pPr lvl="8" algn="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9pPr>
          </a:lstStyle>
          <a:p/>
        </p:txBody>
      </p:sp>
      <p:sp>
        <p:nvSpPr>
          <p:cNvPr id="216" name="Google Shape;216;p57"/>
          <p:cNvSpPr txBox="1"/>
          <p:nvPr>
            <p:ph idx="4" type="subTitle"/>
          </p:nvPr>
        </p:nvSpPr>
        <p:spPr>
          <a:xfrm>
            <a:off x="492025" y="3022471"/>
            <a:ext cx="1984200" cy="9144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800"/>
              <a:buNone/>
              <a:defRPr sz="1400">
                <a:solidFill>
                  <a:schemeClr val="dk1"/>
                </a:solidFill>
                <a:latin typeface="Overpass Light"/>
                <a:ea typeface="Overpass Light"/>
                <a:cs typeface="Overpass Light"/>
                <a:sym typeface="Overpass Light"/>
              </a:defRPr>
            </a:lvl1pPr>
            <a:lvl2pPr lvl="1" algn="r">
              <a:lnSpc>
                <a:spcPct val="100000"/>
              </a:lnSpc>
              <a:spcBef>
                <a:spcPts val="0"/>
              </a:spcBef>
              <a:spcAft>
                <a:spcPts val="0"/>
              </a:spcAft>
              <a:buSzPts val="1400"/>
              <a:buNone/>
              <a:defRPr sz="1400">
                <a:solidFill>
                  <a:schemeClr val="dk1"/>
                </a:solidFill>
              </a:defRPr>
            </a:lvl2pPr>
            <a:lvl3pPr lvl="2" algn="r">
              <a:lnSpc>
                <a:spcPct val="100000"/>
              </a:lnSpc>
              <a:spcBef>
                <a:spcPts val="0"/>
              </a:spcBef>
              <a:spcAft>
                <a:spcPts val="0"/>
              </a:spcAft>
              <a:buSzPts val="1400"/>
              <a:buNone/>
              <a:defRPr sz="1400">
                <a:solidFill>
                  <a:schemeClr val="dk1"/>
                </a:solidFill>
              </a:defRPr>
            </a:lvl3pPr>
            <a:lvl4pPr lvl="3" algn="r">
              <a:lnSpc>
                <a:spcPct val="100000"/>
              </a:lnSpc>
              <a:spcBef>
                <a:spcPts val="0"/>
              </a:spcBef>
              <a:spcAft>
                <a:spcPts val="0"/>
              </a:spcAft>
              <a:buSzPts val="1400"/>
              <a:buNone/>
              <a:defRPr sz="1400">
                <a:solidFill>
                  <a:schemeClr val="dk1"/>
                </a:solidFill>
              </a:defRPr>
            </a:lvl4pPr>
            <a:lvl5pPr lvl="4" algn="r">
              <a:lnSpc>
                <a:spcPct val="100000"/>
              </a:lnSpc>
              <a:spcBef>
                <a:spcPts val="0"/>
              </a:spcBef>
              <a:spcAft>
                <a:spcPts val="0"/>
              </a:spcAft>
              <a:buSzPts val="1400"/>
              <a:buNone/>
              <a:defRPr sz="1400">
                <a:solidFill>
                  <a:schemeClr val="dk1"/>
                </a:solidFill>
              </a:defRPr>
            </a:lvl5pPr>
            <a:lvl6pPr lvl="5" algn="r">
              <a:lnSpc>
                <a:spcPct val="100000"/>
              </a:lnSpc>
              <a:spcBef>
                <a:spcPts val="0"/>
              </a:spcBef>
              <a:spcAft>
                <a:spcPts val="0"/>
              </a:spcAft>
              <a:buSzPts val="1400"/>
              <a:buNone/>
              <a:defRPr sz="1400">
                <a:solidFill>
                  <a:schemeClr val="dk1"/>
                </a:solidFill>
              </a:defRPr>
            </a:lvl6pPr>
            <a:lvl7pPr lvl="6" algn="r">
              <a:lnSpc>
                <a:spcPct val="100000"/>
              </a:lnSpc>
              <a:spcBef>
                <a:spcPts val="0"/>
              </a:spcBef>
              <a:spcAft>
                <a:spcPts val="0"/>
              </a:spcAft>
              <a:buSzPts val="1400"/>
              <a:buNone/>
              <a:defRPr sz="1400">
                <a:solidFill>
                  <a:schemeClr val="dk1"/>
                </a:solidFill>
              </a:defRPr>
            </a:lvl7pPr>
            <a:lvl8pPr lvl="7" algn="r">
              <a:lnSpc>
                <a:spcPct val="100000"/>
              </a:lnSpc>
              <a:spcBef>
                <a:spcPts val="0"/>
              </a:spcBef>
              <a:spcAft>
                <a:spcPts val="0"/>
              </a:spcAft>
              <a:buSzPts val="1400"/>
              <a:buNone/>
              <a:defRPr sz="1400">
                <a:solidFill>
                  <a:schemeClr val="dk1"/>
                </a:solidFill>
              </a:defRPr>
            </a:lvl8pPr>
            <a:lvl9pPr lvl="8" algn="r">
              <a:lnSpc>
                <a:spcPct val="100000"/>
              </a:lnSpc>
              <a:spcBef>
                <a:spcPts val="0"/>
              </a:spcBef>
              <a:spcAft>
                <a:spcPts val="0"/>
              </a:spcAft>
              <a:buSzPts val="1400"/>
              <a:buNone/>
              <a:defRPr sz="1400">
                <a:solidFill>
                  <a:schemeClr val="dk1"/>
                </a:solidFill>
              </a:defRPr>
            </a:lvl9pPr>
          </a:lstStyle>
          <a:p/>
        </p:txBody>
      </p:sp>
      <p:sp>
        <p:nvSpPr>
          <p:cNvPr id="217" name="Google Shape;217;p57"/>
          <p:cNvSpPr txBox="1"/>
          <p:nvPr>
            <p:ph idx="5" type="subTitle"/>
          </p:nvPr>
        </p:nvSpPr>
        <p:spPr>
          <a:xfrm>
            <a:off x="6688052" y="1419650"/>
            <a:ext cx="1378800" cy="309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b="1" sz="2200">
                <a:solidFill>
                  <a:schemeClr val="dk1"/>
                </a:solidFill>
                <a:latin typeface="Bebas Neue"/>
                <a:ea typeface="Bebas Neue"/>
                <a:cs typeface="Bebas Neue"/>
                <a:sym typeface="Bebas Neue"/>
              </a:defRPr>
            </a:lvl1pPr>
            <a:lvl2pPr lvl="1" algn="l">
              <a:lnSpc>
                <a:spcPct val="100000"/>
              </a:lnSpc>
              <a:spcBef>
                <a:spcPts val="0"/>
              </a:spcBef>
              <a:spcAft>
                <a:spcPts val="0"/>
              </a:spcAft>
              <a:buSzPts val="1400"/>
              <a:buNone/>
              <a:defRPr sz="2200">
                <a:solidFill>
                  <a:schemeClr val="dk1"/>
                </a:solidFill>
                <a:latin typeface="Bebas Neue"/>
                <a:ea typeface="Bebas Neue"/>
                <a:cs typeface="Bebas Neue"/>
                <a:sym typeface="Bebas Neue"/>
              </a:defRPr>
            </a:lvl2pPr>
            <a:lvl3pPr lvl="2" algn="l">
              <a:lnSpc>
                <a:spcPct val="100000"/>
              </a:lnSpc>
              <a:spcBef>
                <a:spcPts val="0"/>
              </a:spcBef>
              <a:spcAft>
                <a:spcPts val="0"/>
              </a:spcAft>
              <a:buSzPts val="1400"/>
              <a:buNone/>
              <a:defRPr sz="2200">
                <a:solidFill>
                  <a:schemeClr val="dk1"/>
                </a:solidFill>
                <a:latin typeface="Bebas Neue"/>
                <a:ea typeface="Bebas Neue"/>
                <a:cs typeface="Bebas Neue"/>
                <a:sym typeface="Bebas Neue"/>
              </a:defRPr>
            </a:lvl3pPr>
            <a:lvl4pPr lvl="3" algn="l">
              <a:lnSpc>
                <a:spcPct val="100000"/>
              </a:lnSpc>
              <a:spcBef>
                <a:spcPts val="0"/>
              </a:spcBef>
              <a:spcAft>
                <a:spcPts val="0"/>
              </a:spcAft>
              <a:buSzPts val="1400"/>
              <a:buNone/>
              <a:defRPr sz="2200">
                <a:solidFill>
                  <a:schemeClr val="dk1"/>
                </a:solidFill>
                <a:latin typeface="Bebas Neue"/>
                <a:ea typeface="Bebas Neue"/>
                <a:cs typeface="Bebas Neue"/>
                <a:sym typeface="Bebas Neue"/>
              </a:defRPr>
            </a:lvl4pPr>
            <a:lvl5pPr lvl="4" algn="l">
              <a:lnSpc>
                <a:spcPct val="100000"/>
              </a:lnSpc>
              <a:spcBef>
                <a:spcPts val="0"/>
              </a:spcBef>
              <a:spcAft>
                <a:spcPts val="0"/>
              </a:spcAft>
              <a:buSzPts val="1400"/>
              <a:buNone/>
              <a:defRPr sz="2200">
                <a:solidFill>
                  <a:schemeClr val="dk1"/>
                </a:solidFill>
                <a:latin typeface="Bebas Neue"/>
                <a:ea typeface="Bebas Neue"/>
                <a:cs typeface="Bebas Neue"/>
                <a:sym typeface="Bebas Neue"/>
              </a:defRPr>
            </a:lvl5pPr>
            <a:lvl6pPr lvl="5" algn="l">
              <a:lnSpc>
                <a:spcPct val="100000"/>
              </a:lnSpc>
              <a:spcBef>
                <a:spcPts val="0"/>
              </a:spcBef>
              <a:spcAft>
                <a:spcPts val="0"/>
              </a:spcAft>
              <a:buSzPts val="1400"/>
              <a:buNone/>
              <a:defRPr sz="2200">
                <a:solidFill>
                  <a:schemeClr val="dk1"/>
                </a:solidFill>
                <a:latin typeface="Bebas Neue"/>
                <a:ea typeface="Bebas Neue"/>
                <a:cs typeface="Bebas Neue"/>
                <a:sym typeface="Bebas Neue"/>
              </a:defRPr>
            </a:lvl6pPr>
            <a:lvl7pPr lvl="6" algn="l">
              <a:lnSpc>
                <a:spcPct val="100000"/>
              </a:lnSpc>
              <a:spcBef>
                <a:spcPts val="0"/>
              </a:spcBef>
              <a:spcAft>
                <a:spcPts val="0"/>
              </a:spcAft>
              <a:buSzPts val="1400"/>
              <a:buNone/>
              <a:defRPr sz="2200">
                <a:solidFill>
                  <a:schemeClr val="dk1"/>
                </a:solidFill>
                <a:latin typeface="Bebas Neue"/>
                <a:ea typeface="Bebas Neue"/>
                <a:cs typeface="Bebas Neue"/>
                <a:sym typeface="Bebas Neue"/>
              </a:defRPr>
            </a:lvl7pPr>
            <a:lvl8pPr lvl="7" algn="l">
              <a:lnSpc>
                <a:spcPct val="100000"/>
              </a:lnSpc>
              <a:spcBef>
                <a:spcPts val="0"/>
              </a:spcBef>
              <a:spcAft>
                <a:spcPts val="0"/>
              </a:spcAft>
              <a:buSzPts val="1400"/>
              <a:buNone/>
              <a:defRPr sz="2200">
                <a:solidFill>
                  <a:schemeClr val="dk1"/>
                </a:solidFill>
                <a:latin typeface="Bebas Neue"/>
                <a:ea typeface="Bebas Neue"/>
                <a:cs typeface="Bebas Neue"/>
                <a:sym typeface="Bebas Neue"/>
              </a:defRPr>
            </a:lvl8pPr>
            <a:lvl9pPr lvl="8" algn="l">
              <a:lnSpc>
                <a:spcPct val="100000"/>
              </a:lnSpc>
              <a:spcBef>
                <a:spcPts val="0"/>
              </a:spcBef>
              <a:spcAft>
                <a:spcPts val="0"/>
              </a:spcAft>
              <a:buSzPts val="1400"/>
              <a:buNone/>
              <a:defRPr sz="2200">
                <a:solidFill>
                  <a:schemeClr val="dk1"/>
                </a:solidFill>
                <a:latin typeface="Bebas Neue"/>
                <a:ea typeface="Bebas Neue"/>
                <a:cs typeface="Bebas Neue"/>
                <a:sym typeface="Bebas Neue"/>
              </a:defRPr>
            </a:lvl9pPr>
          </a:lstStyle>
          <a:p/>
        </p:txBody>
      </p:sp>
      <p:sp>
        <p:nvSpPr>
          <p:cNvPr id="218" name="Google Shape;218;p57"/>
          <p:cNvSpPr txBox="1"/>
          <p:nvPr>
            <p:ph idx="6" type="subTitle"/>
          </p:nvPr>
        </p:nvSpPr>
        <p:spPr>
          <a:xfrm>
            <a:off x="6688052" y="1767956"/>
            <a:ext cx="1985100" cy="914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400">
                <a:solidFill>
                  <a:schemeClr val="dk1"/>
                </a:solidFill>
                <a:latin typeface="Overpass Light"/>
                <a:ea typeface="Overpass Light"/>
                <a:cs typeface="Overpass Light"/>
                <a:sym typeface="Overpass Light"/>
              </a:defRPr>
            </a:lvl1pPr>
            <a:lvl2pPr lvl="1" algn="l">
              <a:lnSpc>
                <a:spcPct val="100000"/>
              </a:lnSpc>
              <a:spcBef>
                <a:spcPts val="0"/>
              </a:spcBef>
              <a:spcAft>
                <a:spcPts val="0"/>
              </a:spcAft>
              <a:buSzPts val="1400"/>
              <a:buNone/>
              <a:defRPr sz="1400">
                <a:solidFill>
                  <a:schemeClr val="dk1"/>
                </a:solidFill>
              </a:defRPr>
            </a:lvl2pPr>
            <a:lvl3pPr lvl="2" algn="l">
              <a:lnSpc>
                <a:spcPct val="100000"/>
              </a:lnSpc>
              <a:spcBef>
                <a:spcPts val="0"/>
              </a:spcBef>
              <a:spcAft>
                <a:spcPts val="0"/>
              </a:spcAft>
              <a:buSzPts val="1400"/>
              <a:buNone/>
              <a:defRPr sz="1400">
                <a:solidFill>
                  <a:schemeClr val="dk1"/>
                </a:solidFill>
              </a:defRPr>
            </a:lvl3pPr>
            <a:lvl4pPr lvl="3" algn="l">
              <a:lnSpc>
                <a:spcPct val="100000"/>
              </a:lnSpc>
              <a:spcBef>
                <a:spcPts val="0"/>
              </a:spcBef>
              <a:spcAft>
                <a:spcPts val="0"/>
              </a:spcAft>
              <a:buSzPts val="1400"/>
              <a:buNone/>
              <a:defRPr sz="1400">
                <a:solidFill>
                  <a:schemeClr val="dk1"/>
                </a:solidFill>
              </a:defRPr>
            </a:lvl4pPr>
            <a:lvl5pPr lvl="4" algn="l">
              <a:lnSpc>
                <a:spcPct val="100000"/>
              </a:lnSpc>
              <a:spcBef>
                <a:spcPts val="0"/>
              </a:spcBef>
              <a:spcAft>
                <a:spcPts val="0"/>
              </a:spcAft>
              <a:buSzPts val="1400"/>
              <a:buNone/>
              <a:defRPr sz="1400">
                <a:solidFill>
                  <a:schemeClr val="dk1"/>
                </a:solidFill>
              </a:defRPr>
            </a:lvl5pPr>
            <a:lvl6pPr lvl="5" algn="l">
              <a:lnSpc>
                <a:spcPct val="100000"/>
              </a:lnSpc>
              <a:spcBef>
                <a:spcPts val="0"/>
              </a:spcBef>
              <a:spcAft>
                <a:spcPts val="0"/>
              </a:spcAft>
              <a:buSzPts val="1400"/>
              <a:buNone/>
              <a:defRPr sz="1400">
                <a:solidFill>
                  <a:schemeClr val="dk1"/>
                </a:solidFill>
              </a:defRPr>
            </a:lvl6pPr>
            <a:lvl7pPr lvl="6" algn="l">
              <a:lnSpc>
                <a:spcPct val="100000"/>
              </a:lnSpc>
              <a:spcBef>
                <a:spcPts val="0"/>
              </a:spcBef>
              <a:spcAft>
                <a:spcPts val="0"/>
              </a:spcAft>
              <a:buSzPts val="1400"/>
              <a:buNone/>
              <a:defRPr sz="1400">
                <a:solidFill>
                  <a:schemeClr val="dk1"/>
                </a:solidFill>
              </a:defRPr>
            </a:lvl7pPr>
            <a:lvl8pPr lvl="7" algn="l">
              <a:lnSpc>
                <a:spcPct val="100000"/>
              </a:lnSpc>
              <a:spcBef>
                <a:spcPts val="0"/>
              </a:spcBef>
              <a:spcAft>
                <a:spcPts val="0"/>
              </a:spcAft>
              <a:buSzPts val="1400"/>
              <a:buNone/>
              <a:defRPr sz="1400">
                <a:solidFill>
                  <a:schemeClr val="dk1"/>
                </a:solidFill>
              </a:defRPr>
            </a:lvl8pPr>
            <a:lvl9pPr lvl="8" algn="l">
              <a:lnSpc>
                <a:spcPct val="100000"/>
              </a:lnSpc>
              <a:spcBef>
                <a:spcPts val="0"/>
              </a:spcBef>
              <a:spcAft>
                <a:spcPts val="0"/>
              </a:spcAft>
              <a:buSzPts val="1400"/>
              <a:buNone/>
              <a:defRPr sz="1400">
                <a:solidFill>
                  <a:schemeClr val="dk1"/>
                </a:solidFill>
              </a:defRPr>
            </a:lvl9pPr>
          </a:lstStyle>
          <a:p/>
        </p:txBody>
      </p:sp>
      <p:sp>
        <p:nvSpPr>
          <p:cNvPr id="219" name="Google Shape;219;p57"/>
          <p:cNvSpPr txBox="1"/>
          <p:nvPr>
            <p:ph idx="7" type="subTitle"/>
          </p:nvPr>
        </p:nvSpPr>
        <p:spPr>
          <a:xfrm>
            <a:off x="6668083" y="2667313"/>
            <a:ext cx="1378800" cy="309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b="1" sz="2200">
                <a:solidFill>
                  <a:schemeClr val="dk1"/>
                </a:solidFill>
                <a:latin typeface="Bebas Neue"/>
                <a:ea typeface="Bebas Neue"/>
                <a:cs typeface="Bebas Neue"/>
                <a:sym typeface="Bebas Neue"/>
              </a:defRPr>
            </a:lvl1pPr>
            <a:lvl2pPr lvl="1" algn="l">
              <a:lnSpc>
                <a:spcPct val="100000"/>
              </a:lnSpc>
              <a:spcBef>
                <a:spcPts val="0"/>
              </a:spcBef>
              <a:spcAft>
                <a:spcPts val="0"/>
              </a:spcAft>
              <a:buSzPts val="1400"/>
              <a:buNone/>
              <a:defRPr sz="2200">
                <a:solidFill>
                  <a:schemeClr val="dk1"/>
                </a:solidFill>
                <a:latin typeface="Bebas Neue"/>
                <a:ea typeface="Bebas Neue"/>
                <a:cs typeface="Bebas Neue"/>
                <a:sym typeface="Bebas Neue"/>
              </a:defRPr>
            </a:lvl2pPr>
            <a:lvl3pPr lvl="2" algn="l">
              <a:lnSpc>
                <a:spcPct val="100000"/>
              </a:lnSpc>
              <a:spcBef>
                <a:spcPts val="0"/>
              </a:spcBef>
              <a:spcAft>
                <a:spcPts val="0"/>
              </a:spcAft>
              <a:buSzPts val="1400"/>
              <a:buNone/>
              <a:defRPr sz="2200">
                <a:solidFill>
                  <a:schemeClr val="dk1"/>
                </a:solidFill>
                <a:latin typeface="Bebas Neue"/>
                <a:ea typeface="Bebas Neue"/>
                <a:cs typeface="Bebas Neue"/>
                <a:sym typeface="Bebas Neue"/>
              </a:defRPr>
            </a:lvl3pPr>
            <a:lvl4pPr lvl="3" algn="l">
              <a:lnSpc>
                <a:spcPct val="100000"/>
              </a:lnSpc>
              <a:spcBef>
                <a:spcPts val="0"/>
              </a:spcBef>
              <a:spcAft>
                <a:spcPts val="0"/>
              </a:spcAft>
              <a:buSzPts val="1400"/>
              <a:buNone/>
              <a:defRPr sz="2200">
                <a:solidFill>
                  <a:schemeClr val="dk1"/>
                </a:solidFill>
                <a:latin typeface="Bebas Neue"/>
                <a:ea typeface="Bebas Neue"/>
                <a:cs typeface="Bebas Neue"/>
                <a:sym typeface="Bebas Neue"/>
              </a:defRPr>
            </a:lvl4pPr>
            <a:lvl5pPr lvl="4" algn="l">
              <a:lnSpc>
                <a:spcPct val="100000"/>
              </a:lnSpc>
              <a:spcBef>
                <a:spcPts val="0"/>
              </a:spcBef>
              <a:spcAft>
                <a:spcPts val="0"/>
              </a:spcAft>
              <a:buSzPts val="1400"/>
              <a:buNone/>
              <a:defRPr sz="2200">
                <a:solidFill>
                  <a:schemeClr val="dk1"/>
                </a:solidFill>
                <a:latin typeface="Bebas Neue"/>
                <a:ea typeface="Bebas Neue"/>
                <a:cs typeface="Bebas Neue"/>
                <a:sym typeface="Bebas Neue"/>
              </a:defRPr>
            </a:lvl5pPr>
            <a:lvl6pPr lvl="5" algn="l">
              <a:lnSpc>
                <a:spcPct val="100000"/>
              </a:lnSpc>
              <a:spcBef>
                <a:spcPts val="0"/>
              </a:spcBef>
              <a:spcAft>
                <a:spcPts val="0"/>
              </a:spcAft>
              <a:buSzPts val="1400"/>
              <a:buNone/>
              <a:defRPr sz="2200">
                <a:solidFill>
                  <a:schemeClr val="dk1"/>
                </a:solidFill>
                <a:latin typeface="Bebas Neue"/>
                <a:ea typeface="Bebas Neue"/>
                <a:cs typeface="Bebas Neue"/>
                <a:sym typeface="Bebas Neue"/>
              </a:defRPr>
            </a:lvl6pPr>
            <a:lvl7pPr lvl="6" algn="l">
              <a:lnSpc>
                <a:spcPct val="100000"/>
              </a:lnSpc>
              <a:spcBef>
                <a:spcPts val="0"/>
              </a:spcBef>
              <a:spcAft>
                <a:spcPts val="0"/>
              </a:spcAft>
              <a:buSzPts val="1400"/>
              <a:buNone/>
              <a:defRPr sz="2200">
                <a:solidFill>
                  <a:schemeClr val="dk1"/>
                </a:solidFill>
                <a:latin typeface="Bebas Neue"/>
                <a:ea typeface="Bebas Neue"/>
                <a:cs typeface="Bebas Neue"/>
                <a:sym typeface="Bebas Neue"/>
              </a:defRPr>
            </a:lvl7pPr>
            <a:lvl8pPr lvl="7" algn="l">
              <a:lnSpc>
                <a:spcPct val="100000"/>
              </a:lnSpc>
              <a:spcBef>
                <a:spcPts val="0"/>
              </a:spcBef>
              <a:spcAft>
                <a:spcPts val="0"/>
              </a:spcAft>
              <a:buSzPts val="1400"/>
              <a:buNone/>
              <a:defRPr sz="2200">
                <a:solidFill>
                  <a:schemeClr val="dk1"/>
                </a:solidFill>
                <a:latin typeface="Bebas Neue"/>
                <a:ea typeface="Bebas Neue"/>
                <a:cs typeface="Bebas Neue"/>
                <a:sym typeface="Bebas Neue"/>
              </a:defRPr>
            </a:lvl8pPr>
            <a:lvl9pPr lvl="8" algn="l">
              <a:lnSpc>
                <a:spcPct val="100000"/>
              </a:lnSpc>
              <a:spcBef>
                <a:spcPts val="0"/>
              </a:spcBef>
              <a:spcAft>
                <a:spcPts val="0"/>
              </a:spcAft>
              <a:buSzPts val="1400"/>
              <a:buNone/>
              <a:defRPr sz="2200">
                <a:solidFill>
                  <a:schemeClr val="dk1"/>
                </a:solidFill>
                <a:latin typeface="Bebas Neue"/>
                <a:ea typeface="Bebas Neue"/>
                <a:cs typeface="Bebas Neue"/>
                <a:sym typeface="Bebas Neue"/>
              </a:defRPr>
            </a:lvl9pPr>
          </a:lstStyle>
          <a:p/>
        </p:txBody>
      </p:sp>
      <p:sp>
        <p:nvSpPr>
          <p:cNvPr id="220" name="Google Shape;220;p57"/>
          <p:cNvSpPr txBox="1"/>
          <p:nvPr>
            <p:ph idx="8" type="subTitle"/>
          </p:nvPr>
        </p:nvSpPr>
        <p:spPr>
          <a:xfrm>
            <a:off x="6668083" y="3023302"/>
            <a:ext cx="1984200" cy="914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400">
                <a:solidFill>
                  <a:schemeClr val="dk1"/>
                </a:solidFill>
                <a:latin typeface="Overpass Light"/>
                <a:ea typeface="Overpass Light"/>
                <a:cs typeface="Overpass Light"/>
                <a:sym typeface="Overpass Light"/>
              </a:defRPr>
            </a:lvl1pPr>
            <a:lvl2pPr lvl="1" algn="l">
              <a:lnSpc>
                <a:spcPct val="100000"/>
              </a:lnSpc>
              <a:spcBef>
                <a:spcPts val="0"/>
              </a:spcBef>
              <a:spcAft>
                <a:spcPts val="0"/>
              </a:spcAft>
              <a:buSzPts val="1400"/>
              <a:buNone/>
              <a:defRPr sz="1400">
                <a:solidFill>
                  <a:schemeClr val="dk1"/>
                </a:solidFill>
              </a:defRPr>
            </a:lvl2pPr>
            <a:lvl3pPr lvl="2" algn="l">
              <a:lnSpc>
                <a:spcPct val="100000"/>
              </a:lnSpc>
              <a:spcBef>
                <a:spcPts val="0"/>
              </a:spcBef>
              <a:spcAft>
                <a:spcPts val="0"/>
              </a:spcAft>
              <a:buSzPts val="1400"/>
              <a:buNone/>
              <a:defRPr sz="1400">
                <a:solidFill>
                  <a:schemeClr val="dk1"/>
                </a:solidFill>
              </a:defRPr>
            </a:lvl3pPr>
            <a:lvl4pPr lvl="3" algn="l">
              <a:lnSpc>
                <a:spcPct val="100000"/>
              </a:lnSpc>
              <a:spcBef>
                <a:spcPts val="0"/>
              </a:spcBef>
              <a:spcAft>
                <a:spcPts val="0"/>
              </a:spcAft>
              <a:buSzPts val="1400"/>
              <a:buNone/>
              <a:defRPr sz="1400">
                <a:solidFill>
                  <a:schemeClr val="dk1"/>
                </a:solidFill>
              </a:defRPr>
            </a:lvl4pPr>
            <a:lvl5pPr lvl="4" algn="l">
              <a:lnSpc>
                <a:spcPct val="100000"/>
              </a:lnSpc>
              <a:spcBef>
                <a:spcPts val="0"/>
              </a:spcBef>
              <a:spcAft>
                <a:spcPts val="0"/>
              </a:spcAft>
              <a:buSzPts val="1400"/>
              <a:buNone/>
              <a:defRPr sz="1400">
                <a:solidFill>
                  <a:schemeClr val="dk1"/>
                </a:solidFill>
              </a:defRPr>
            </a:lvl5pPr>
            <a:lvl6pPr lvl="5" algn="l">
              <a:lnSpc>
                <a:spcPct val="100000"/>
              </a:lnSpc>
              <a:spcBef>
                <a:spcPts val="0"/>
              </a:spcBef>
              <a:spcAft>
                <a:spcPts val="0"/>
              </a:spcAft>
              <a:buSzPts val="1400"/>
              <a:buNone/>
              <a:defRPr sz="1400">
                <a:solidFill>
                  <a:schemeClr val="dk1"/>
                </a:solidFill>
              </a:defRPr>
            </a:lvl6pPr>
            <a:lvl7pPr lvl="6" algn="l">
              <a:lnSpc>
                <a:spcPct val="100000"/>
              </a:lnSpc>
              <a:spcBef>
                <a:spcPts val="0"/>
              </a:spcBef>
              <a:spcAft>
                <a:spcPts val="0"/>
              </a:spcAft>
              <a:buSzPts val="1400"/>
              <a:buNone/>
              <a:defRPr sz="1400">
                <a:solidFill>
                  <a:schemeClr val="dk1"/>
                </a:solidFill>
              </a:defRPr>
            </a:lvl7pPr>
            <a:lvl8pPr lvl="7" algn="l">
              <a:lnSpc>
                <a:spcPct val="100000"/>
              </a:lnSpc>
              <a:spcBef>
                <a:spcPts val="0"/>
              </a:spcBef>
              <a:spcAft>
                <a:spcPts val="0"/>
              </a:spcAft>
              <a:buSzPts val="1400"/>
              <a:buNone/>
              <a:defRPr sz="1400">
                <a:solidFill>
                  <a:schemeClr val="dk1"/>
                </a:solidFill>
              </a:defRPr>
            </a:lvl8pPr>
            <a:lvl9pPr lvl="8" algn="l">
              <a:lnSpc>
                <a:spcPct val="100000"/>
              </a:lnSpc>
              <a:spcBef>
                <a:spcPts val="0"/>
              </a:spcBef>
              <a:spcAft>
                <a:spcPts val="0"/>
              </a:spcAft>
              <a:buSzPts val="1400"/>
              <a:buNone/>
              <a:defRPr sz="1400">
                <a:solidFill>
                  <a:schemeClr val="dk1"/>
                </a:solidFill>
              </a:defRPr>
            </a:lvl9pPr>
          </a:lstStyle>
          <a:p/>
        </p:txBody>
      </p:sp>
      <p:sp>
        <p:nvSpPr>
          <p:cNvPr id="221" name="Google Shape;221;p57"/>
          <p:cNvSpPr txBox="1"/>
          <p:nvPr>
            <p:ph type="title"/>
          </p:nvPr>
        </p:nvSpPr>
        <p:spPr>
          <a:xfrm>
            <a:off x="2680670" y="442691"/>
            <a:ext cx="3834300" cy="599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43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2" name="Google Shape;222;p57"/>
          <p:cNvSpPr/>
          <p:nvPr/>
        </p:nvSpPr>
        <p:spPr>
          <a:xfrm>
            <a:off x="101550" y="106200"/>
            <a:ext cx="8940900" cy="4931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 name="Shape 34"/>
        <p:cNvGrpSpPr/>
        <p:nvPr/>
      </p:nvGrpSpPr>
      <p:grpSpPr>
        <a:xfrm>
          <a:off x="0" y="0"/>
          <a:ext cx="0" cy="0"/>
          <a:chOff x="0" y="0"/>
          <a:chExt cx="0" cy="0"/>
        </a:xfrm>
      </p:grpSpPr>
      <p:sp>
        <p:nvSpPr>
          <p:cNvPr id="35" name="Google Shape;35;p31"/>
          <p:cNvSpPr txBox="1"/>
          <p:nvPr>
            <p:ph idx="1" type="subTitle"/>
          </p:nvPr>
        </p:nvSpPr>
        <p:spPr>
          <a:xfrm>
            <a:off x="4863950" y="2269650"/>
            <a:ext cx="3566700" cy="1176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latin typeface="Overpass Light"/>
                <a:ea typeface="Overpass Light"/>
                <a:cs typeface="Overpass Light"/>
                <a:sym typeface="Overpass Light"/>
              </a:defRPr>
            </a:lvl1pPr>
            <a:lvl2pPr lvl="1" algn="l">
              <a:lnSpc>
                <a:spcPct val="100000"/>
              </a:lnSpc>
              <a:spcBef>
                <a:spcPts val="0"/>
              </a:spcBef>
              <a:spcAft>
                <a:spcPts val="0"/>
              </a:spcAft>
              <a:buSzPts val="1400"/>
              <a:buNone/>
              <a:defRPr>
                <a:solidFill>
                  <a:schemeClr val="dk1"/>
                </a:solidFill>
                <a:latin typeface="Overpass Light"/>
                <a:ea typeface="Overpass Light"/>
                <a:cs typeface="Overpass Light"/>
                <a:sym typeface="Overpass Light"/>
              </a:defRPr>
            </a:lvl2pPr>
            <a:lvl3pPr lvl="2" algn="l">
              <a:lnSpc>
                <a:spcPct val="100000"/>
              </a:lnSpc>
              <a:spcBef>
                <a:spcPts val="0"/>
              </a:spcBef>
              <a:spcAft>
                <a:spcPts val="0"/>
              </a:spcAft>
              <a:buSzPts val="1400"/>
              <a:buNone/>
              <a:defRPr>
                <a:solidFill>
                  <a:schemeClr val="dk1"/>
                </a:solidFill>
                <a:latin typeface="Overpass Light"/>
                <a:ea typeface="Overpass Light"/>
                <a:cs typeface="Overpass Light"/>
                <a:sym typeface="Overpass Light"/>
              </a:defRPr>
            </a:lvl3pPr>
            <a:lvl4pPr lvl="3" algn="l">
              <a:lnSpc>
                <a:spcPct val="100000"/>
              </a:lnSpc>
              <a:spcBef>
                <a:spcPts val="0"/>
              </a:spcBef>
              <a:spcAft>
                <a:spcPts val="0"/>
              </a:spcAft>
              <a:buSzPts val="1400"/>
              <a:buNone/>
              <a:defRPr>
                <a:solidFill>
                  <a:schemeClr val="dk1"/>
                </a:solidFill>
                <a:latin typeface="Overpass Light"/>
                <a:ea typeface="Overpass Light"/>
                <a:cs typeface="Overpass Light"/>
                <a:sym typeface="Overpass Light"/>
              </a:defRPr>
            </a:lvl4pPr>
            <a:lvl5pPr lvl="4" algn="l">
              <a:lnSpc>
                <a:spcPct val="100000"/>
              </a:lnSpc>
              <a:spcBef>
                <a:spcPts val="0"/>
              </a:spcBef>
              <a:spcAft>
                <a:spcPts val="0"/>
              </a:spcAft>
              <a:buSzPts val="1400"/>
              <a:buNone/>
              <a:defRPr>
                <a:solidFill>
                  <a:schemeClr val="dk1"/>
                </a:solidFill>
                <a:latin typeface="Overpass Light"/>
                <a:ea typeface="Overpass Light"/>
                <a:cs typeface="Overpass Light"/>
                <a:sym typeface="Overpass Light"/>
              </a:defRPr>
            </a:lvl5pPr>
            <a:lvl6pPr lvl="5" algn="l">
              <a:lnSpc>
                <a:spcPct val="100000"/>
              </a:lnSpc>
              <a:spcBef>
                <a:spcPts val="0"/>
              </a:spcBef>
              <a:spcAft>
                <a:spcPts val="0"/>
              </a:spcAft>
              <a:buSzPts val="1400"/>
              <a:buNone/>
              <a:defRPr>
                <a:solidFill>
                  <a:schemeClr val="dk1"/>
                </a:solidFill>
                <a:latin typeface="Overpass Light"/>
                <a:ea typeface="Overpass Light"/>
                <a:cs typeface="Overpass Light"/>
                <a:sym typeface="Overpass Light"/>
              </a:defRPr>
            </a:lvl6pPr>
            <a:lvl7pPr lvl="6" algn="l">
              <a:lnSpc>
                <a:spcPct val="100000"/>
              </a:lnSpc>
              <a:spcBef>
                <a:spcPts val="0"/>
              </a:spcBef>
              <a:spcAft>
                <a:spcPts val="0"/>
              </a:spcAft>
              <a:buSzPts val="1400"/>
              <a:buNone/>
              <a:defRPr>
                <a:solidFill>
                  <a:schemeClr val="dk1"/>
                </a:solidFill>
                <a:latin typeface="Overpass Light"/>
                <a:ea typeface="Overpass Light"/>
                <a:cs typeface="Overpass Light"/>
                <a:sym typeface="Overpass Light"/>
              </a:defRPr>
            </a:lvl7pPr>
            <a:lvl8pPr lvl="7" algn="l">
              <a:lnSpc>
                <a:spcPct val="100000"/>
              </a:lnSpc>
              <a:spcBef>
                <a:spcPts val="0"/>
              </a:spcBef>
              <a:spcAft>
                <a:spcPts val="0"/>
              </a:spcAft>
              <a:buSzPts val="1400"/>
              <a:buNone/>
              <a:defRPr>
                <a:solidFill>
                  <a:schemeClr val="dk1"/>
                </a:solidFill>
                <a:latin typeface="Overpass Light"/>
                <a:ea typeface="Overpass Light"/>
                <a:cs typeface="Overpass Light"/>
                <a:sym typeface="Overpass Light"/>
              </a:defRPr>
            </a:lvl8pPr>
            <a:lvl9pPr lvl="8" algn="l">
              <a:lnSpc>
                <a:spcPct val="100000"/>
              </a:lnSpc>
              <a:spcBef>
                <a:spcPts val="0"/>
              </a:spcBef>
              <a:spcAft>
                <a:spcPts val="0"/>
              </a:spcAft>
              <a:buSzPts val="1400"/>
              <a:buNone/>
              <a:defRPr>
                <a:solidFill>
                  <a:schemeClr val="dk1"/>
                </a:solidFill>
                <a:latin typeface="Overpass Light"/>
                <a:ea typeface="Overpass Light"/>
                <a:cs typeface="Overpass Light"/>
                <a:sym typeface="Overpass Light"/>
              </a:defRPr>
            </a:lvl9pPr>
          </a:lstStyle>
          <a:p/>
        </p:txBody>
      </p:sp>
      <p:sp>
        <p:nvSpPr>
          <p:cNvPr id="36" name="Google Shape;36;p31"/>
          <p:cNvSpPr txBox="1"/>
          <p:nvPr>
            <p:ph type="title"/>
          </p:nvPr>
        </p:nvSpPr>
        <p:spPr>
          <a:xfrm>
            <a:off x="4863950" y="1696950"/>
            <a:ext cx="383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4300"/>
              <a:buNone/>
              <a:defRPr sz="3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7" name="Google Shape;37;p31"/>
          <p:cNvSpPr/>
          <p:nvPr/>
        </p:nvSpPr>
        <p:spPr>
          <a:xfrm>
            <a:off x="101550" y="106200"/>
            <a:ext cx="8940900" cy="4931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 3">
  <p:cSld name="CUSTOM_2_1">
    <p:spTree>
      <p:nvGrpSpPr>
        <p:cNvPr id="223" name="Shape 223"/>
        <p:cNvGrpSpPr/>
        <p:nvPr/>
      </p:nvGrpSpPr>
      <p:grpSpPr>
        <a:xfrm>
          <a:off x="0" y="0"/>
          <a:ext cx="0" cy="0"/>
          <a:chOff x="0" y="0"/>
          <a:chExt cx="0" cy="0"/>
        </a:xfrm>
      </p:grpSpPr>
      <p:sp>
        <p:nvSpPr>
          <p:cNvPr id="224" name="Google Shape;224;p58"/>
          <p:cNvSpPr txBox="1"/>
          <p:nvPr>
            <p:ph idx="1" type="subTitle"/>
          </p:nvPr>
        </p:nvSpPr>
        <p:spPr>
          <a:xfrm>
            <a:off x="3892017" y="1621113"/>
            <a:ext cx="1378800" cy="309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b="1" sz="2200">
                <a:solidFill>
                  <a:schemeClr val="dk1"/>
                </a:solidFill>
                <a:latin typeface="Bebas Neue"/>
                <a:ea typeface="Bebas Neue"/>
                <a:cs typeface="Bebas Neue"/>
                <a:sym typeface="Bebas Neue"/>
              </a:defRPr>
            </a:lvl1pPr>
            <a:lvl2pPr lvl="1" algn="ct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2pPr>
            <a:lvl3pPr lvl="2" algn="ct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3pPr>
            <a:lvl4pPr lvl="3" algn="ct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4pPr>
            <a:lvl5pPr lvl="4" algn="ct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5pPr>
            <a:lvl6pPr lvl="5" algn="ct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6pPr>
            <a:lvl7pPr lvl="6" algn="ct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7pPr>
            <a:lvl8pPr lvl="7" algn="ct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8pPr>
            <a:lvl9pPr lvl="8" algn="ct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9pPr>
          </a:lstStyle>
          <a:p/>
        </p:txBody>
      </p:sp>
      <p:sp>
        <p:nvSpPr>
          <p:cNvPr id="225" name="Google Shape;225;p58"/>
          <p:cNvSpPr txBox="1"/>
          <p:nvPr>
            <p:ph idx="2" type="subTitle"/>
          </p:nvPr>
        </p:nvSpPr>
        <p:spPr>
          <a:xfrm>
            <a:off x="669289" y="1492789"/>
            <a:ext cx="1763100" cy="9144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800"/>
              <a:buNone/>
              <a:defRPr sz="1500">
                <a:solidFill>
                  <a:schemeClr val="dk1"/>
                </a:solidFill>
                <a:latin typeface="Overpass Light"/>
                <a:ea typeface="Overpass Light"/>
                <a:cs typeface="Overpass Light"/>
                <a:sym typeface="Overpass Light"/>
              </a:defRPr>
            </a:lvl1pPr>
            <a:lvl2pPr lvl="1" algn="r">
              <a:lnSpc>
                <a:spcPct val="100000"/>
              </a:lnSpc>
              <a:spcBef>
                <a:spcPts val="0"/>
              </a:spcBef>
              <a:spcAft>
                <a:spcPts val="0"/>
              </a:spcAft>
              <a:buSzPts val="1400"/>
              <a:buNone/>
              <a:defRPr sz="1500">
                <a:solidFill>
                  <a:schemeClr val="dk1"/>
                </a:solidFill>
              </a:defRPr>
            </a:lvl2pPr>
            <a:lvl3pPr lvl="2" algn="r">
              <a:lnSpc>
                <a:spcPct val="100000"/>
              </a:lnSpc>
              <a:spcBef>
                <a:spcPts val="0"/>
              </a:spcBef>
              <a:spcAft>
                <a:spcPts val="0"/>
              </a:spcAft>
              <a:buSzPts val="1400"/>
              <a:buNone/>
              <a:defRPr sz="1500">
                <a:solidFill>
                  <a:schemeClr val="dk1"/>
                </a:solidFill>
              </a:defRPr>
            </a:lvl3pPr>
            <a:lvl4pPr lvl="3" algn="r">
              <a:lnSpc>
                <a:spcPct val="100000"/>
              </a:lnSpc>
              <a:spcBef>
                <a:spcPts val="0"/>
              </a:spcBef>
              <a:spcAft>
                <a:spcPts val="0"/>
              </a:spcAft>
              <a:buSzPts val="1400"/>
              <a:buNone/>
              <a:defRPr sz="1500">
                <a:solidFill>
                  <a:schemeClr val="dk1"/>
                </a:solidFill>
              </a:defRPr>
            </a:lvl4pPr>
            <a:lvl5pPr lvl="4" algn="r">
              <a:lnSpc>
                <a:spcPct val="100000"/>
              </a:lnSpc>
              <a:spcBef>
                <a:spcPts val="0"/>
              </a:spcBef>
              <a:spcAft>
                <a:spcPts val="0"/>
              </a:spcAft>
              <a:buSzPts val="1400"/>
              <a:buNone/>
              <a:defRPr sz="1500">
                <a:solidFill>
                  <a:schemeClr val="dk1"/>
                </a:solidFill>
              </a:defRPr>
            </a:lvl5pPr>
            <a:lvl6pPr lvl="5" algn="r">
              <a:lnSpc>
                <a:spcPct val="100000"/>
              </a:lnSpc>
              <a:spcBef>
                <a:spcPts val="0"/>
              </a:spcBef>
              <a:spcAft>
                <a:spcPts val="0"/>
              </a:spcAft>
              <a:buSzPts val="1400"/>
              <a:buNone/>
              <a:defRPr sz="1500">
                <a:solidFill>
                  <a:schemeClr val="dk1"/>
                </a:solidFill>
              </a:defRPr>
            </a:lvl6pPr>
            <a:lvl7pPr lvl="6" algn="r">
              <a:lnSpc>
                <a:spcPct val="100000"/>
              </a:lnSpc>
              <a:spcBef>
                <a:spcPts val="0"/>
              </a:spcBef>
              <a:spcAft>
                <a:spcPts val="0"/>
              </a:spcAft>
              <a:buSzPts val="1400"/>
              <a:buNone/>
              <a:defRPr sz="1500">
                <a:solidFill>
                  <a:schemeClr val="dk1"/>
                </a:solidFill>
              </a:defRPr>
            </a:lvl7pPr>
            <a:lvl8pPr lvl="7" algn="r">
              <a:lnSpc>
                <a:spcPct val="100000"/>
              </a:lnSpc>
              <a:spcBef>
                <a:spcPts val="0"/>
              </a:spcBef>
              <a:spcAft>
                <a:spcPts val="0"/>
              </a:spcAft>
              <a:buSzPts val="1400"/>
              <a:buNone/>
              <a:defRPr sz="1500">
                <a:solidFill>
                  <a:schemeClr val="dk1"/>
                </a:solidFill>
              </a:defRPr>
            </a:lvl8pPr>
            <a:lvl9pPr lvl="8" algn="r">
              <a:lnSpc>
                <a:spcPct val="100000"/>
              </a:lnSpc>
              <a:spcBef>
                <a:spcPts val="0"/>
              </a:spcBef>
              <a:spcAft>
                <a:spcPts val="0"/>
              </a:spcAft>
              <a:buSzPts val="1400"/>
              <a:buNone/>
              <a:defRPr sz="1500">
                <a:solidFill>
                  <a:schemeClr val="dk1"/>
                </a:solidFill>
              </a:defRPr>
            </a:lvl9pPr>
          </a:lstStyle>
          <a:p/>
        </p:txBody>
      </p:sp>
      <p:sp>
        <p:nvSpPr>
          <p:cNvPr id="226" name="Google Shape;226;p58"/>
          <p:cNvSpPr txBox="1"/>
          <p:nvPr>
            <p:ph idx="3" type="subTitle"/>
          </p:nvPr>
        </p:nvSpPr>
        <p:spPr>
          <a:xfrm>
            <a:off x="3882600" y="2739825"/>
            <a:ext cx="1378800" cy="309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b="1" sz="2200">
                <a:solidFill>
                  <a:schemeClr val="dk1"/>
                </a:solidFill>
                <a:latin typeface="Bebas Neue"/>
                <a:ea typeface="Bebas Neue"/>
                <a:cs typeface="Bebas Neue"/>
                <a:sym typeface="Bebas Neue"/>
              </a:defRPr>
            </a:lvl1pPr>
            <a:lvl2pPr lvl="1" algn="ct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2pPr>
            <a:lvl3pPr lvl="2" algn="ct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3pPr>
            <a:lvl4pPr lvl="3" algn="ct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4pPr>
            <a:lvl5pPr lvl="4" algn="ct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5pPr>
            <a:lvl6pPr lvl="5" algn="ct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6pPr>
            <a:lvl7pPr lvl="6" algn="ct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7pPr>
            <a:lvl8pPr lvl="7" algn="ct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8pPr>
            <a:lvl9pPr lvl="8" algn="ct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9pPr>
          </a:lstStyle>
          <a:p/>
        </p:txBody>
      </p:sp>
      <p:sp>
        <p:nvSpPr>
          <p:cNvPr id="227" name="Google Shape;227;p58"/>
          <p:cNvSpPr txBox="1"/>
          <p:nvPr>
            <p:ph idx="4" type="subTitle"/>
          </p:nvPr>
        </p:nvSpPr>
        <p:spPr>
          <a:xfrm>
            <a:off x="667489" y="2603622"/>
            <a:ext cx="1764900" cy="9144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800"/>
              <a:buNone/>
              <a:defRPr sz="1500">
                <a:solidFill>
                  <a:schemeClr val="dk1"/>
                </a:solidFill>
                <a:latin typeface="Overpass Light"/>
                <a:ea typeface="Overpass Light"/>
                <a:cs typeface="Overpass Light"/>
                <a:sym typeface="Overpass Light"/>
              </a:defRPr>
            </a:lvl1pPr>
            <a:lvl2pPr lvl="1" algn="r">
              <a:lnSpc>
                <a:spcPct val="100000"/>
              </a:lnSpc>
              <a:spcBef>
                <a:spcPts val="0"/>
              </a:spcBef>
              <a:spcAft>
                <a:spcPts val="0"/>
              </a:spcAft>
              <a:buSzPts val="1400"/>
              <a:buNone/>
              <a:defRPr sz="1500">
                <a:solidFill>
                  <a:schemeClr val="dk1"/>
                </a:solidFill>
              </a:defRPr>
            </a:lvl2pPr>
            <a:lvl3pPr lvl="2" algn="r">
              <a:lnSpc>
                <a:spcPct val="100000"/>
              </a:lnSpc>
              <a:spcBef>
                <a:spcPts val="0"/>
              </a:spcBef>
              <a:spcAft>
                <a:spcPts val="0"/>
              </a:spcAft>
              <a:buSzPts val="1400"/>
              <a:buNone/>
              <a:defRPr sz="1500">
                <a:solidFill>
                  <a:schemeClr val="dk1"/>
                </a:solidFill>
              </a:defRPr>
            </a:lvl3pPr>
            <a:lvl4pPr lvl="3" algn="r">
              <a:lnSpc>
                <a:spcPct val="100000"/>
              </a:lnSpc>
              <a:spcBef>
                <a:spcPts val="0"/>
              </a:spcBef>
              <a:spcAft>
                <a:spcPts val="0"/>
              </a:spcAft>
              <a:buSzPts val="1400"/>
              <a:buNone/>
              <a:defRPr sz="1500">
                <a:solidFill>
                  <a:schemeClr val="dk1"/>
                </a:solidFill>
              </a:defRPr>
            </a:lvl4pPr>
            <a:lvl5pPr lvl="4" algn="r">
              <a:lnSpc>
                <a:spcPct val="100000"/>
              </a:lnSpc>
              <a:spcBef>
                <a:spcPts val="0"/>
              </a:spcBef>
              <a:spcAft>
                <a:spcPts val="0"/>
              </a:spcAft>
              <a:buSzPts val="1400"/>
              <a:buNone/>
              <a:defRPr sz="1500">
                <a:solidFill>
                  <a:schemeClr val="dk1"/>
                </a:solidFill>
              </a:defRPr>
            </a:lvl5pPr>
            <a:lvl6pPr lvl="5" algn="r">
              <a:lnSpc>
                <a:spcPct val="100000"/>
              </a:lnSpc>
              <a:spcBef>
                <a:spcPts val="0"/>
              </a:spcBef>
              <a:spcAft>
                <a:spcPts val="0"/>
              </a:spcAft>
              <a:buSzPts val="1400"/>
              <a:buNone/>
              <a:defRPr sz="1500">
                <a:solidFill>
                  <a:schemeClr val="dk1"/>
                </a:solidFill>
              </a:defRPr>
            </a:lvl6pPr>
            <a:lvl7pPr lvl="6" algn="r">
              <a:lnSpc>
                <a:spcPct val="100000"/>
              </a:lnSpc>
              <a:spcBef>
                <a:spcPts val="0"/>
              </a:spcBef>
              <a:spcAft>
                <a:spcPts val="0"/>
              </a:spcAft>
              <a:buSzPts val="1400"/>
              <a:buNone/>
              <a:defRPr sz="1500">
                <a:solidFill>
                  <a:schemeClr val="dk1"/>
                </a:solidFill>
              </a:defRPr>
            </a:lvl7pPr>
            <a:lvl8pPr lvl="7" algn="r">
              <a:lnSpc>
                <a:spcPct val="100000"/>
              </a:lnSpc>
              <a:spcBef>
                <a:spcPts val="0"/>
              </a:spcBef>
              <a:spcAft>
                <a:spcPts val="0"/>
              </a:spcAft>
              <a:buSzPts val="1400"/>
              <a:buNone/>
              <a:defRPr sz="1500">
                <a:solidFill>
                  <a:schemeClr val="dk1"/>
                </a:solidFill>
              </a:defRPr>
            </a:lvl8pPr>
            <a:lvl9pPr lvl="8" algn="r">
              <a:lnSpc>
                <a:spcPct val="100000"/>
              </a:lnSpc>
              <a:spcBef>
                <a:spcPts val="0"/>
              </a:spcBef>
              <a:spcAft>
                <a:spcPts val="0"/>
              </a:spcAft>
              <a:buSzPts val="1400"/>
              <a:buNone/>
              <a:defRPr sz="1500">
                <a:solidFill>
                  <a:schemeClr val="dk1"/>
                </a:solidFill>
              </a:defRPr>
            </a:lvl9pPr>
          </a:lstStyle>
          <a:p/>
        </p:txBody>
      </p:sp>
      <p:sp>
        <p:nvSpPr>
          <p:cNvPr id="228" name="Google Shape;228;p58"/>
          <p:cNvSpPr txBox="1"/>
          <p:nvPr>
            <p:ph idx="5" type="subTitle"/>
          </p:nvPr>
        </p:nvSpPr>
        <p:spPr>
          <a:xfrm>
            <a:off x="3892017" y="2179013"/>
            <a:ext cx="1378800" cy="309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b="1" sz="2200">
                <a:solidFill>
                  <a:schemeClr val="dk1"/>
                </a:solidFill>
                <a:latin typeface="Bebas Neue"/>
                <a:ea typeface="Bebas Neue"/>
                <a:cs typeface="Bebas Neue"/>
                <a:sym typeface="Bebas Neue"/>
              </a:defRPr>
            </a:lvl1pPr>
            <a:lvl2pPr lvl="1" algn="ct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2pPr>
            <a:lvl3pPr lvl="2" algn="ct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3pPr>
            <a:lvl4pPr lvl="3" algn="ct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4pPr>
            <a:lvl5pPr lvl="4" algn="ct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5pPr>
            <a:lvl6pPr lvl="5" algn="ct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6pPr>
            <a:lvl7pPr lvl="6" algn="ct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7pPr>
            <a:lvl8pPr lvl="7" algn="ct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8pPr>
            <a:lvl9pPr lvl="8" algn="ct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9pPr>
          </a:lstStyle>
          <a:p/>
        </p:txBody>
      </p:sp>
      <p:sp>
        <p:nvSpPr>
          <p:cNvPr id="229" name="Google Shape;229;p58"/>
          <p:cNvSpPr txBox="1"/>
          <p:nvPr>
            <p:ph idx="6" type="subTitle"/>
          </p:nvPr>
        </p:nvSpPr>
        <p:spPr>
          <a:xfrm>
            <a:off x="6711611" y="2024790"/>
            <a:ext cx="1764900" cy="914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500">
                <a:solidFill>
                  <a:schemeClr val="dk1"/>
                </a:solidFill>
                <a:latin typeface="Overpass Light"/>
                <a:ea typeface="Overpass Light"/>
                <a:cs typeface="Overpass Light"/>
                <a:sym typeface="Overpass Light"/>
              </a:defRPr>
            </a:lvl1pPr>
            <a:lvl2pPr lvl="1" algn="l">
              <a:lnSpc>
                <a:spcPct val="100000"/>
              </a:lnSpc>
              <a:spcBef>
                <a:spcPts val="0"/>
              </a:spcBef>
              <a:spcAft>
                <a:spcPts val="0"/>
              </a:spcAft>
              <a:buSzPts val="1400"/>
              <a:buNone/>
              <a:defRPr sz="1500">
                <a:solidFill>
                  <a:schemeClr val="dk1"/>
                </a:solidFill>
              </a:defRPr>
            </a:lvl2pPr>
            <a:lvl3pPr lvl="2" algn="l">
              <a:lnSpc>
                <a:spcPct val="100000"/>
              </a:lnSpc>
              <a:spcBef>
                <a:spcPts val="0"/>
              </a:spcBef>
              <a:spcAft>
                <a:spcPts val="0"/>
              </a:spcAft>
              <a:buSzPts val="1400"/>
              <a:buNone/>
              <a:defRPr sz="1500">
                <a:solidFill>
                  <a:schemeClr val="dk1"/>
                </a:solidFill>
              </a:defRPr>
            </a:lvl3pPr>
            <a:lvl4pPr lvl="3" algn="l">
              <a:lnSpc>
                <a:spcPct val="100000"/>
              </a:lnSpc>
              <a:spcBef>
                <a:spcPts val="0"/>
              </a:spcBef>
              <a:spcAft>
                <a:spcPts val="0"/>
              </a:spcAft>
              <a:buSzPts val="1400"/>
              <a:buNone/>
              <a:defRPr sz="1500">
                <a:solidFill>
                  <a:schemeClr val="dk1"/>
                </a:solidFill>
              </a:defRPr>
            </a:lvl4pPr>
            <a:lvl5pPr lvl="4" algn="l">
              <a:lnSpc>
                <a:spcPct val="100000"/>
              </a:lnSpc>
              <a:spcBef>
                <a:spcPts val="0"/>
              </a:spcBef>
              <a:spcAft>
                <a:spcPts val="0"/>
              </a:spcAft>
              <a:buSzPts val="1400"/>
              <a:buNone/>
              <a:defRPr sz="1500">
                <a:solidFill>
                  <a:schemeClr val="dk1"/>
                </a:solidFill>
              </a:defRPr>
            </a:lvl5pPr>
            <a:lvl6pPr lvl="5" algn="l">
              <a:lnSpc>
                <a:spcPct val="100000"/>
              </a:lnSpc>
              <a:spcBef>
                <a:spcPts val="0"/>
              </a:spcBef>
              <a:spcAft>
                <a:spcPts val="0"/>
              </a:spcAft>
              <a:buSzPts val="1400"/>
              <a:buNone/>
              <a:defRPr sz="1500">
                <a:solidFill>
                  <a:schemeClr val="dk1"/>
                </a:solidFill>
              </a:defRPr>
            </a:lvl6pPr>
            <a:lvl7pPr lvl="6" algn="l">
              <a:lnSpc>
                <a:spcPct val="100000"/>
              </a:lnSpc>
              <a:spcBef>
                <a:spcPts val="0"/>
              </a:spcBef>
              <a:spcAft>
                <a:spcPts val="0"/>
              </a:spcAft>
              <a:buSzPts val="1400"/>
              <a:buNone/>
              <a:defRPr sz="1500">
                <a:solidFill>
                  <a:schemeClr val="dk1"/>
                </a:solidFill>
              </a:defRPr>
            </a:lvl7pPr>
            <a:lvl8pPr lvl="7" algn="l">
              <a:lnSpc>
                <a:spcPct val="100000"/>
              </a:lnSpc>
              <a:spcBef>
                <a:spcPts val="0"/>
              </a:spcBef>
              <a:spcAft>
                <a:spcPts val="0"/>
              </a:spcAft>
              <a:buSzPts val="1400"/>
              <a:buNone/>
              <a:defRPr sz="1500">
                <a:solidFill>
                  <a:schemeClr val="dk1"/>
                </a:solidFill>
              </a:defRPr>
            </a:lvl8pPr>
            <a:lvl9pPr lvl="8" algn="l">
              <a:lnSpc>
                <a:spcPct val="100000"/>
              </a:lnSpc>
              <a:spcBef>
                <a:spcPts val="0"/>
              </a:spcBef>
              <a:spcAft>
                <a:spcPts val="0"/>
              </a:spcAft>
              <a:buSzPts val="1400"/>
              <a:buNone/>
              <a:defRPr sz="1500">
                <a:solidFill>
                  <a:schemeClr val="dk1"/>
                </a:solidFill>
              </a:defRPr>
            </a:lvl9pPr>
          </a:lstStyle>
          <a:p/>
        </p:txBody>
      </p:sp>
      <p:sp>
        <p:nvSpPr>
          <p:cNvPr id="230" name="Google Shape;230;p58"/>
          <p:cNvSpPr txBox="1"/>
          <p:nvPr>
            <p:ph idx="7" type="subTitle"/>
          </p:nvPr>
        </p:nvSpPr>
        <p:spPr>
          <a:xfrm>
            <a:off x="3882600" y="3293614"/>
            <a:ext cx="1378800" cy="309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b="1" sz="2200">
                <a:solidFill>
                  <a:schemeClr val="dk1"/>
                </a:solidFill>
                <a:latin typeface="Bebas Neue"/>
                <a:ea typeface="Bebas Neue"/>
                <a:cs typeface="Bebas Neue"/>
                <a:sym typeface="Bebas Neue"/>
              </a:defRPr>
            </a:lvl1pPr>
            <a:lvl2pPr lvl="1" algn="ct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2pPr>
            <a:lvl3pPr lvl="2" algn="ct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3pPr>
            <a:lvl4pPr lvl="3" algn="ct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4pPr>
            <a:lvl5pPr lvl="4" algn="ct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5pPr>
            <a:lvl6pPr lvl="5" algn="ct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6pPr>
            <a:lvl7pPr lvl="6" algn="ct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7pPr>
            <a:lvl8pPr lvl="7" algn="ct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8pPr>
            <a:lvl9pPr lvl="8" algn="ctr">
              <a:lnSpc>
                <a:spcPct val="100000"/>
              </a:lnSpc>
              <a:spcBef>
                <a:spcPts val="0"/>
              </a:spcBef>
              <a:spcAft>
                <a:spcPts val="0"/>
              </a:spcAft>
              <a:buSzPts val="1400"/>
              <a:buNone/>
              <a:defRPr sz="2200">
                <a:solidFill>
                  <a:schemeClr val="dk1"/>
                </a:solidFill>
                <a:latin typeface="Bebas Neue"/>
                <a:ea typeface="Bebas Neue"/>
                <a:cs typeface="Bebas Neue"/>
                <a:sym typeface="Bebas Neue"/>
              </a:defRPr>
            </a:lvl9pPr>
          </a:lstStyle>
          <a:p/>
        </p:txBody>
      </p:sp>
      <p:sp>
        <p:nvSpPr>
          <p:cNvPr id="231" name="Google Shape;231;p58"/>
          <p:cNvSpPr txBox="1"/>
          <p:nvPr>
            <p:ph idx="8" type="subTitle"/>
          </p:nvPr>
        </p:nvSpPr>
        <p:spPr>
          <a:xfrm>
            <a:off x="6711611" y="3175052"/>
            <a:ext cx="1764900" cy="914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500">
                <a:solidFill>
                  <a:schemeClr val="dk1"/>
                </a:solidFill>
                <a:latin typeface="Overpass Light"/>
                <a:ea typeface="Overpass Light"/>
                <a:cs typeface="Overpass Light"/>
                <a:sym typeface="Overpass Light"/>
              </a:defRPr>
            </a:lvl1pPr>
            <a:lvl2pPr lvl="1" algn="l">
              <a:lnSpc>
                <a:spcPct val="100000"/>
              </a:lnSpc>
              <a:spcBef>
                <a:spcPts val="0"/>
              </a:spcBef>
              <a:spcAft>
                <a:spcPts val="0"/>
              </a:spcAft>
              <a:buSzPts val="1400"/>
              <a:buNone/>
              <a:defRPr sz="1500">
                <a:solidFill>
                  <a:schemeClr val="dk1"/>
                </a:solidFill>
              </a:defRPr>
            </a:lvl2pPr>
            <a:lvl3pPr lvl="2" algn="l">
              <a:lnSpc>
                <a:spcPct val="100000"/>
              </a:lnSpc>
              <a:spcBef>
                <a:spcPts val="0"/>
              </a:spcBef>
              <a:spcAft>
                <a:spcPts val="0"/>
              </a:spcAft>
              <a:buSzPts val="1400"/>
              <a:buNone/>
              <a:defRPr sz="1500">
                <a:solidFill>
                  <a:schemeClr val="dk1"/>
                </a:solidFill>
              </a:defRPr>
            </a:lvl3pPr>
            <a:lvl4pPr lvl="3" algn="l">
              <a:lnSpc>
                <a:spcPct val="100000"/>
              </a:lnSpc>
              <a:spcBef>
                <a:spcPts val="0"/>
              </a:spcBef>
              <a:spcAft>
                <a:spcPts val="0"/>
              </a:spcAft>
              <a:buSzPts val="1400"/>
              <a:buNone/>
              <a:defRPr sz="1500">
                <a:solidFill>
                  <a:schemeClr val="dk1"/>
                </a:solidFill>
              </a:defRPr>
            </a:lvl4pPr>
            <a:lvl5pPr lvl="4" algn="l">
              <a:lnSpc>
                <a:spcPct val="100000"/>
              </a:lnSpc>
              <a:spcBef>
                <a:spcPts val="0"/>
              </a:spcBef>
              <a:spcAft>
                <a:spcPts val="0"/>
              </a:spcAft>
              <a:buSzPts val="1400"/>
              <a:buNone/>
              <a:defRPr sz="1500">
                <a:solidFill>
                  <a:schemeClr val="dk1"/>
                </a:solidFill>
              </a:defRPr>
            </a:lvl5pPr>
            <a:lvl6pPr lvl="5" algn="l">
              <a:lnSpc>
                <a:spcPct val="100000"/>
              </a:lnSpc>
              <a:spcBef>
                <a:spcPts val="0"/>
              </a:spcBef>
              <a:spcAft>
                <a:spcPts val="0"/>
              </a:spcAft>
              <a:buSzPts val="1400"/>
              <a:buNone/>
              <a:defRPr sz="1500">
                <a:solidFill>
                  <a:schemeClr val="dk1"/>
                </a:solidFill>
              </a:defRPr>
            </a:lvl6pPr>
            <a:lvl7pPr lvl="6" algn="l">
              <a:lnSpc>
                <a:spcPct val="100000"/>
              </a:lnSpc>
              <a:spcBef>
                <a:spcPts val="0"/>
              </a:spcBef>
              <a:spcAft>
                <a:spcPts val="0"/>
              </a:spcAft>
              <a:buSzPts val="1400"/>
              <a:buNone/>
              <a:defRPr sz="1500">
                <a:solidFill>
                  <a:schemeClr val="dk1"/>
                </a:solidFill>
              </a:defRPr>
            </a:lvl7pPr>
            <a:lvl8pPr lvl="7" algn="l">
              <a:lnSpc>
                <a:spcPct val="100000"/>
              </a:lnSpc>
              <a:spcBef>
                <a:spcPts val="0"/>
              </a:spcBef>
              <a:spcAft>
                <a:spcPts val="0"/>
              </a:spcAft>
              <a:buSzPts val="1400"/>
              <a:buNone/>
              <a:defRPr sz="1500">
                <a:solidFill>
                  <a:schemeClr val="dk1"/>
                </a:solidFill>
              </a:defRPr>
            </a:lvl8pPr>
            <a:lvl9pPr lvl="8" algn="l">
              <a:lnSpc>
                <a:spcPct val="100000"/>
              </a:lnSpc>
              <a:spcBef>
                <a:spcPts val="0"/>
              </a:spcBef>
              <a:spcAft>
                <a:spcPts val="0"/>
              </a:spcAft>
              <a:buSzPts val="1400"/>
              <a:buNone/>
              <a:defRPr sz="1500">
                <a:solidFill>
                  <a:schemeClr val="dk1"/>
                </a:solidFill>
              </a:defRPr>
            </a:lvl9pPr>
          </a:lstStyle>
          <a:p/>
        </p:txBody>
      </p:sp>
      <p:sp>
        <p:nvSpPr>
          <p:cNvPr id="232" name="Google Shape;232;p58"/>
          <p:cNvSpPr txBox="1"/>
          <p:nvPr>
            <p:ph type="title"/>
          </p:nvPr>
        </p:nvSpPr>
        <p:spPr>
          <a:xfrm>
            <a:off x="2654850" y="321157"/>
            <a:ext cx="3834300" cy="599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43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3" name="Google Shape;233;p58"/>
          <p:cNvSpPr/>
          <p:nvPr/>
        </p:nvSpPr>
        <p:spPr>
          <a:xfrm>
            <a:off x="101550" y="106200"/>
            <a:ext cx="8940900" cy="4931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
    <p:spTree>
      <p:nvGrpSpPr>
        <p:cNvPr id="234" name="Shape 234"/>
        <p:cNvGrpSpPr/>
        <p:nvPr/>
      </p:nvGrpSpPr>
      <p:grpSpPr>
        <a:xfrm>
          <a:off x="0" y="0"/>
          <a:ext cx="0" cy="0"/>
          <a:chOff x="0" y="0"/>
          <a:chExt cx="0" cy="0"/>
        </a:xfrm>
      </p:grpSpPr>
      <p:sp>
        <p:nvSpPr>
          <p:cNvPr id="235" name="Google Shape;235;p59"/>
          <p:cNvSpPr/>
          <p:nvPr/>
        </p:nvSpPr>
        <p:spPr>
          <a:xfrm>
            <a:off x="125200" y="106200"/>
            <a:ext cx="8940900" cy="4931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59"/>
          <p:cNvSpPr/>
          <p:nvPr/>
        </p:nvSpPr>
        <p:spPr>
          <a:xfrm>
            <a:off x="2662900" y="1745225"/>
            <a:ext cx="3865500" cy="34611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59"/>
          <p:cNvSpPr txBox="1"/>
          <p:nvPr/>
        </p:nvSpPr>
        <p:spPr>
          <a:xfrm>
            <a:off x="3072000" y="3765794"/>
            <a:ext cx="3000000" cy="604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300"/>
              </a:spcBef>
              <a:spcAft>
                <a:spcPts val="0"/>
              </a:spcAft>
              <a:buClr>
                <a:srgbClr val="000000"/>
              </a:buClr>
              <a:buSzPts val="1100"/>
              <a:buFont typeface="Arial"/>
              <a:buNone/>
            </a:pPr>
            <a:r>
              <a:rPr b="0" i="0" lang="en" sz="1100" u="none" cap="none" strike="noStrike">
                <a:solidFill>
                  <a:schemeClr val="lt1"/>
                </a:solidFill>
                <a:latin typeface="Overpass ExtraLight"/>
                <a:ea typeface="Overpass ExtraLight"/>
                <a:cs typeface="Overpass ExtraLight"/>
                <a:sym typeface="Overpass ExtraLight"/>
              </a:rPr>
              <a:t>CREDITS: This presentation template was created by</a:t>
            </a:r>
            <a:r>
              <a:rPr b="1" i="0" lang="en" sz="1100" u="none" cap="none" strike="noStrike">
                <a:solidFill>
                  <a:schemeClr val="lt1"/>
                </a:solidFill>
                <a:latin typeface="Overpass"/>
                <a:ea typeface="Overpass"/>
                <a:cs typeface="Overpass"/>
                <a:sym typeface="Overpass"/>
              </a:rPr>
              <a:t> Slidesgo</a:t>
            </a:r>
            <a:r>
              <a:rPr b="0" i="0" lang="en" sz="1100" u="none" cap="none" strike="noStrike">
                <a:solidFill>
                  <a:schemeClr val="lt1"/>
                </a:solidFill>
                <a:latin typeface="Overpass ExtraLight"/>
                <a:ea typeface="Overpass ExtraLight"/>
                <a:cs typeface="Overpass ExtraLight"/>
                <a:sym typeface="Overpass ExtraLight"/>
              </a:rPr>
              <a:t>, including icons by </a:t>
            </a:r>
            <a:r>
              <a:rPr b="1" i="0" lang="en" sz="1100" u="none" cap="none" strike="noStrike">
                <a:solidFill>
                  <a:schemeClr val="lt1"/>
                </a:solidFill>
                <a:latin typeface="Overpass"/>
                <a:ea typeface="Overpass"/>
                <a:cs typeface="Overpass"/>
                <a:sym typeface="Overpass"/>
              </a:rPr>
              <a:t>Flaticon,</a:t>
            </a:r>
            <a:r>
              <a:rPr b="0" i="0" lang="en" sz="1100" u="none" cap="none" strike="noStrike">
                <a:solidFill>
                  <a:schemeClr val="lt1"/>
                </a:solidFill>
                <a:latin typeface="Overpass ExtraLight"/>
                <a:ea typeface="Overpass ExtraLight"/>
                <a:cs typeface="Overpass ExtraLight"/>
                <a:sym typeface="Overpass ExtraLight"/>
              </a:rPr>
              <a:t> and infographics &amp; images by </a:t>
            </a:r>
            <a:r>
              <a:rPr b="1" i="0" lang="en" sz="1100" u="none" cap="none" strike="noStrike">
                <a:solidFill>
                  <a:schemeClr val="lt1"/>
                </a:solidFill>
                <a:latin typeface="Overpass"/>
                <a:ea typeface="Overpass"/>
                <a:cs typeface="Overpass"/>
                <a:sym typeface="Overpass"/>
              </a:rPr>
              <a:t>Freepik. </a:t>
            </a:r>
            <a:endParaRPr b="1" i="0" sz="1100" u="none" cap="none" strike="noStrike">
              <a:solidFill>
                <a:schemeClr val="lt1"/>
              </a:solidFill>
              <a:latin typeface="Overpass"/>
              <a:ea typeface="Overpass"/>
              <a:cs typeface="Overpass"/>
              <a:sym typeface="Overpass"/>
            </a:endParaRPr>
          </a:p>
        </p:txBody>
      </p:sp>
      <p:sp>
        <p:nvSpPr>
          <p:cNvPr id="238" name="Google Shape;238;p59"/>
          <p:cNvSpPr txBox="1"/>
          <p:nvPr>
            <p:ph type="title"/>
          </p:nvPr>
        </p:nvSpPr>
        <p:spPr>
          <a:xfrm>
            <a:off x="2680525" y="663091"/>
            <a:ext cx="3834300" cy="1037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4300"/>
              <a:buNone/>
              <a:defRPr sz="8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9" name="Google Shape;239;p59"/>
          <p:cNvSpPr txBox="1"/>
          <p:nvPr>
            <p:ph idx="1" type="subTitle"/>
          </p:nvPr>
        </p:nvSpPr>
        <p:spPr>
          <a:xfrm>
            <a:off x="2773100" y="1898029"/>
            <a:ext cx="3571500" cy="1208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sz="1400">
                <a:solidFill>
                  <a:schemeClr val="lt2"/>
                </a:solidFill>
                <a:latin typeface="Overpass Light"/>
                <a:ea typeface="Overpass Light"/>
                <a:cs typeface="Overpass Light"/>
                <a:sym typeface="Overpass Light"/>
              </a:defRPr>
            </a:lvl1pPr>
            <a:lvl2pPr lvl="1" algn="ctr">
              <a:lnSpc>
                <a:spcPct val="100000"/>
              </a:lnSpc>
              <a:spcBef>
                <a:spcPts val="0"/>
              </a:spcBef>
              <a:spcAft>
                <a:spcPts val="0"/>
              </a:spcAft>
              <a:buSzPts val="1400"/>
              <a:buNone/>
              <a:defRPr sz="1400">
                <a:solidFill>
                  <a:schemeClr val="lt2"/>
                </a:solidFill>
              </a:defRPr>
            </a:lvl2pPr>
            <a:lvl3pPr lvl="2" algn="ctr">
              <a:lnSpc>
                <a:spcPct val="100000"/>
              </a:lnSpc>
              <a:spcBef>
                <a:spcPts val="0"/>
              </a:spcBef>
              <a:spcAft>
                <a:spcPts val="0"/>
              </a:spcAft>
              <a:buSzPts val="1400"/>
              <a:buNone/>
              <a:defRPr sz="1400">
                <a:solidFill>
                  <a:schemeClr val="lt2"/>
                </a:solidFill>
              </a:defRPr>
            </a:lvl3pPr>
            <a:lvl4pPr lvl="3" algn="ctr">
              <a:lnSpc>
                <a:spcPct val="100000"/>
              </a:lnSpc>
              <a:spcBef>
                <a:spcPts val="0"/>
              </a:spcBef>
              <a:spcAft>
                <a:spcPts val="0"/>
              </a:spcAft>
              <a:buSzPts val="1400"/>
              <a:buNone/>
              <a:defRPr sz="1400">
                <a:solidFill>
                  <a:schemeClr val="lt2"/>
                </a:solidFill>
              </a:defRPr>
            </a:lvl4pPr>
            <a:lvl5pPr lvl="4" algn="ctr">
              <a:lnSpc>
                <a:spcPct val="100000"/>
              </a:lnSpc>
              <a:spcBef>
                <a:spcPts val="0"/>
              </a:spcBef>
              <a:spcAft>
                <a:spcPts val="0"/>
              </a:spcAft>
              <a:buSzPts val="1400"/>
              <a:buNone/>
              <a:defRPr sz="1400">
                <a:solidFill>
                  <a:schemeClr val="lt2"/>
                </a:solidFill>
              </a:defRPr>
            </a:lvl5pPr>
            <a:lvl6pPr lvl="5" algn="ctr">
              <a:lnSpc>
                <a:spcPct val="100000"/>
              </a:lnSpc>
              <a:spcBef>
                <a:spcPts val="0"/>
              </a:spcBef>
              <a:spcAft>
                <a:spcPts val="0"/>
              </a:spcAft>
              <a:buSzPts val="1400"/>
              <a:buNone/>
              <a:defRPr sz="1400">
                <a:solidFill>
                  <a:schemeClr val="lt2"/>
                </a:solidFill>
              </a:defRPr>
            </a:lvl6pPr>
            <a:lvl7pPr lvl="6" algn="ctr">
              <a:lnSpc>
                <a:spcPct val="100000"/>
              </a:lnSpc>
              <a:spcBef>
                <a:spcPts val="0"/>
              </a:spcBef>
              <a:spcAft>
                <a:spcPts val="0"/>
              </a:spcAft>
              <a:buSzPts val="1400"/>
              <a:buNone/>
              <a:defRPr sz="1400">
                <a:solidFill>
                  <a:schemeClr val="lt2"/>
                </a:solidFill>
              </a:defRPr>
            </a:lvl7pPr>
            <a:lvl8pPr lvl="7" algn="ctr">
              <a:lnSpc>
                <a:spcPct val="100000"/>
              </a:lnSpc>
              <a:spcBef>
                <a:spcPts val="0"/>
              </a:spcBef>
              <a:spcAft>
                <a:spcPts val="0"/>
              </a:spcAft>
              <a:buSzPts val="1400"/>
              <a:buNone/>
              <a:defRPr sz="1400">
                <a:solidFill>
                  <a:schemeClr val="lt2"/>
                </a:solidFill>
              </a:defRPr>
            </a:lvl8pPr>
            <a:lvl9pPr lvl="8" algn="ctr">
              <a:lnSpc>
                <a:spcPct val="100000"/>
              </a:lnSpc>
              <a:spcBef>
                <a:spcPts val="0"/>
              </a:spcBef>
              <a:spcAft>
                <a:spcPts val="0"/>
              </a:spcAft>
              <a:buSzPts val="1400"/>
              <a:buNone/>
              <a:defRPr sz="1400">
                <a:solidFill>
                  <a:schemeClr val="lt2"/>
                </a:solidFill>
              </a:defRPr>
            </a:lvl9pPr>
          </a:lstStyle>
          <a:p/>
        </p:txBody>
      </p:sp>
      <p:cxnSp>
        <p:nvCxnSpPr>
          <p:cNvPr id="240" name="Google Shape;240;p59"/>
          <p:cNvCxnSpPr/>
          <p:nvPr/>
        </p:nvCxnSpPr>
        <p:spPr>
          <a:xfrm>
            <a:off x="2661313" y="5037300"/>
            <a:ext cx="3872700" cy="0"/>
          </a:xfrm>
          <a:prstGeom prst="straightConnector1">
            <a:avLst/>
          </a:prstGeom>
          <a:noFill/>
          <a:ln cap="flat" cmpd="sng" w="19050">
            <a:solidFill>
              <a:schemeClr val="lt1"/>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32"/>
          <p:cNvSpPr/>
          <p:nvPr/>
        </p:nvSpPr>
        <p:spPr>
          <a:xfrm>
            <a:off x="101550" y="106200"/>
            <a:ext cx="8940900" cy="4931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3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3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2" name="Google Shape;42;p32"/>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32"/>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4" name="Shape 44"/>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34"/>
          <p:cNvSpPr txBox="1"/>
          <p:nvPr>
            <p:ph type="title"/>
          </p:nvPr>
        </p:nvSpPr>
        <p:spPr>
          <a:xfrm>
            <a:off x="6391950" y="1898400"/>
            <a:ext cx="2169300" cy="1346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43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7" name="Google Shape;47;p34"/>
          <p:cNvSpPr/>
          <p:nvPr/>
        </p:nvSpPr>
        <p:spPr>
          <a:xfrm>
            <a:off x="101550" y="106200"/>
            <a:ext cx="8940900" cy="4931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TITLE_ONLY_5">
    <p:spTree>
      <p:nvGrpSpPr>
        <p:cNvPr id="48" name="Shape 48"/>
        <p:cNvGrpSpPr/>
        <p:nvPr/>
      </p:nvGrpSpPr>
      <p:grpSpPr>
        <a:xfrm>
          <a:off x="0" y="0"/>
          <a:ext cx="0" cy="0"/>
          <a:chOff x="0" y="0"/>
          <a:chExt cx="0" cy="0"/>
        </a:xfrm>
      </p:grpSpPr>
      <p:sp>
        <p:nvSpPr>
          <p:cNvPr id="49" name="Google Shape;49;p35"/>
          <p:cNvSpPr txBox="1"/>
          <p:nvPr>
            <p:ph type="title"/>
          </p:nvPr>
        </p:nvSpPr>
        <p:spPr>
          <a:xfrm>
            <a:off x="699000" y="428125"/>
            <a:ext cx="7746000" cy="632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43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0" name="Google Shape;50;p35"/>
          <p:cNvSpPr/>
          <p:nvPr/>
        </p:nvSpPr>
        <p:spPr>
          <a:xfrm>
            <a:off x="101550" y="106200"/>
            <a:ext cx="8940900" cy="4931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51" name="Shape 51"/>
        <p:cNvGrpSpPr/>
        <p:nvPr/>
      </p:nvGrpSpPr>
      <p:grpSpPr>
        <a:xfrm>
          <a:off x="0" y="0"/>
          <a:ext cx="0" cy="0"/>
          <a:chOff x="0" y="0"/>
          <a:chExt cx="0" cy="0"/>
        </a:xfrm>
      </p:grpSpPr>
      <p:sp>
        <p:nvSpPr>
          <p:cNvPr id="52" name="Google Shape;52;p36"/>
          <p:cNvSpPr txBox="1"/>
          <p:nvPr>
            <p:ph type="title"/>
          </p:nvPr>
        </p:nvSpPr>
        <p:spPr>
          <a:xfrm>
            <a:off x="489900" y="2183550"/>
            <a:ext cx="2270700" cy="776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3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3" name="Google Shape;53;p36"/>
          <p:cNvSpPr/>
          <p:nvPr/>
        </p:nvSpPr>
        <p:spPr>
          <a:xfrm>
            <a:off x="101550" y="106200"/>
            <a:ext cx="8940900" cy="4931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2_1">
    <p:bg>
      <p:bgPr>
        <a:solidFill>
          <a:schemeClr val="dk1"/>
        </a:solidFill>
      </p:bgPr>
    </p:bg>
    <p:spTree>
      <p:nvGrpSpPr>
        <p:cNvPr id="54" name="Shape 54"/>
        <p:cNvGrpSpPr/>
        <p:nvPr/>
      </p:nvGrpSpPr>
      <p:grpSpPr>
        <a:xfrm>
          <a:off x="0" y="0"/>
          <a:ext cx="0" cy="0"/>
          <a:chOff x="0" y="0"/>
          <a:chExt cx="0" cy="0"/>
        </a:xfrm>
      </p:grpSpPr>
      <p:sp>
        <p:nvSpPr>
          <p:cNvPr id="55" name="Google Shape;55;p37"/>
          <p:cNvSpPr/>
          <p:nvPr/>
        </p:nvSpPr>
        <p:spPr>
          <a:xfrm>
            <a:off x="101550" y="106200"/>
            <a:ext cx="8940900" cy="4931100"/>
          </a:xfrm>
          <a:prstGeom prst="rect">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37"/>
          <p:cNvSpPr txBox="1"/>
          <p:nvPr>
            <p:ph type="title"/>
          </p:nvPr>
        </p:nvSpPr>
        <p:spPr>
          <a:xfrm>
            <a:off x="491400" y="1929600"/>
            <a:ext cx="2267700" cy="1284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43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32" Type="http://schemas.openxmlformats.org/officeDocument/2006/relationships/theme" Target="../theme/theme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28"/>
          <p:cNvSpPr txBox="1"/>
          <p:nvPr>
            <p:ph type="title"/>
          </p:nvPr>
        </p:nvSpPr>
        <p:spPr>
          <a:xfrm>
            <a:off x="6234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4300"/>
              <a:buFont typeface="Bebas Neue"/>
              <a:buNone/>
              <a:defRPr b="1" i="0" sz="4300" u="none" cap="none" strike="noStrike">
                <a:solidFill>
                  <a:schemeClr val="dk1"/>
                </a:solidFill>
                <a:latin typeface="Bebas Neue"/>
                <a:ea typeface="Bebas Neue"/>
                <a:cs typeface="Bebas Neue"/>
                <a:sym typeface="Bebas Neue"/>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28"/>
          <p:cNvSpPr txBox="1"/>
          <p:nvPr>
            <p:ph idx="1" type="body"/>
          </p:nvPr>
        </p:nvSpPr>
        <p:spPr>
          <a:xfrm>
            <a:off x="6234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1"/>
              </a:buClr>
              <a:buSzPts val="1800"/>
              <a:buFont typeface="Overpass"/>
              <a:buChar char="●"/>
              <a:defRPr b="0" i="0" sz="1800" u="none" cap="none" strike="noStrike">
                <a:solidFill>
                  <a:schemeClr val="dk1"/>
                </a:solidFill>
                <a:latin typeface="Overpass"/>
                <a:ea typeface="Overpass"/>
                <a:cs typeface="Overpass"/>
                <a:sym typeface="Overpass"/>
              </a:defRPr>
            </a:lvl1pPr>
            <a:lvl2pPr indent="-317500" lvl="1" marL="914400" marR="0" rtl="0" algn="l">
              <a:lnSpc>
                <a:spcPct val="115000"/>
              </a:lnSpc>
              <a:spcBef>
                <a:spcPts val="1600"/>
              </a:spcBef>
              <a:spcAft>
                <a:spcPts val="0"/>
              </a:spcAft>
              <a:buClr>
                <a:schemeClr val="dk1"/>
              </a:buClr>
              <a:buSzPts val="1400"/>
              <a:buFont typeface="Overpass"/>
              <a:buChar char="○"/>
              <a:defRPr b="0" i="0" sz="1400" u="none" cap="none" strike="noStrike">
                <a:solidFill>
                  <a:schemeClr val="dk1"/>
                </a:solidFill>
                <a:latin typeface="Overpass"/>
                <a:ea typeface="Overpass"/>
                <a:cs typeface="Overpass"/>
                <a:sym typeface="Overpass"/>
              </a:defRPr>
            </a:lvl2pPr>
            <a:lvl3pPr indent="-317500" lvl="2" marL="1371600" marR="0" rtl="0" algn="l">
              <a:lnSpc>
                <a:spcPct val="115000"/>
              </a:lnSpc>
              <a:spcBef>
                <a:spcPts val="1600"/>
              </a:spcBef>
              <a:spcAft>
                <a:spcPts val="0"/>
              </a:spcAft>
              <a:buClr>
                <a:schemeClr val="dk1"/>
              </a:buClr>
              <a:buSzPts val="1400"/>
              <a:buFont typeface="Overpass"/>
              <a:buChar char="■"/>
              <a:defRPr b="0" i="0" sz="1400" u="none" cap="none" strike="noStrike">
                <a:solidFill>
                  <a:schemeClr val="dk1"/>
                </a:solidFill>
                <a:latin typeface="Overpass"/>
                <a:ea typeface="Overpass"/>
                <a:cs typeface="Overpass"/>
                <a:sym typeface="Overpass"/>
              </a:defRPr>
            </a:lvl3pPr>
            <a:lvl4pPr indent="-317500" lvl="3" marL="1828800" marR="0" rtl="0" algn="l">
              <a:lnSpc>
                <a:spcPct val="115000"/>
              </a:lnSpc>
              <a:spcBef>
                <a:spcPts val="1600"/>
              </a:spcBef>
              <a:spcAft>
                <a:spcPts val="0"/>
              </a:spcAft>
              <a:buClr>
                <a:schemeClr val="dk1"/>
              </a:buClr>
              <a:buSzPts val="1400"/>
              <a:buFont typeface="Overpass"/>
              <a:buChar char="●"/>
              <a:defRPr b="0" i="0" sz="1400" u="none" cap="none" strike="noStrike">
                <a:solidFill>
                  <a:schemeClr val="dk1"/>
                </a:solidFill>
                <a:latin typeface="Overpass"/>
                <a:ea typeface="Overpass"/>
                <a:cs typeface="Overpass"/>
                <a:sym typeface="Overpass"/>
              </a:defRPr>
            </a:lvl4pPr>
            <a:lvl5pPr indent="-317500" lvl="4" marL="2286000" marR="0" rtl="0" algn="l">
              <a:lnSpc>
                <a:spcPct val="115000"/>
              </a:lnSpc>
              <a:spcBef>
                <a:spcPts val="1600"/>
              </a:spcBef>
              <a:spcAft>
                <a:spcPts val="0"/>
              </a:spcAft>
              <a:buClr>
                <a:schemeClr val="dk1"/>
              </a:buClr>
              <a:buSzPts val="1400"/>
              <a:buFont typeface="Overpass"/>
              <a:buChar char="○"/>
              <a:defRPr b="0" i="0" sz="1400" u="none" cap="none" strike="noStrike">
                <a:solidFill>
                  <a:schemeClr val="dk1"/>
                </a:solidFill>
                <a:latin typeface="Overpass"/>
                <a:ea typeface="Overpass"/>
                <a:cs typeface="Overpass"/>
                <a:sym typeface="Overpass"/>
              </a:defRPr>
            </a:lvl5pPr>
            <a:lvl6pPr indent="-317500" lvl="5" marL="2743200" marR="0" rtl="0" algn="l">
              <a:lnSpc>
                <a:spcPct val="115000"/>
              </a:lnSpc>
              <a:spcBef>
                <a:spcPts val="1600"/>
              </a:spcBef>
              <a:spcAft>
                <a:spcPts val="0"/>
              </a:spcAft>
              <a:buClr>
                <a:schemeClr val="dk1"/>
              </a:buClr>
              <a:buSzPts val="1400"/>
              <a:buFont typeface="Overpass"/>
              <a:buChar char="■"/>
              <a:defRPr b="0" i="0" sz="1400" u="none" cap="none" strike="noStrike">
                <a:solidFill>
                  <a:schemeClr val="dk1"/>
                </a:solidFill>
                <a:latin typeface="Overpass"/>
                <a:ea typeface="Overpass"/>
                <a:cs typeface="Overpass"/>
                <a:sym typeface="Overpass"/>
              </a:defRPr>
            </a:lvl6pPr>
            <a:lvl7pPr indent="-317500" lvl="6" marL="3200400" marR="0" rtl="0" algn="l">
              <a:lnSpc>
                <a:spcPct val="115000"/>
              </a:lnSpc>
              <a:spcBef>
                <a:spcPts val="1600"/>
              </a:spcBef>
              <a:spcAft>
                <a:spcPts val="0"/>
              </a:spcAft>
              <a:buClr>
                <a:schemeClr val="dk1"/>
              </a:buClr>
              <a:buSzPts val="1400"/>
              <a:buFont typeface="Overpass"/>
              <a:buChar char="●"/>
              <a:defRPr b="0" i="0" sz="1400" u="none" cap="none" strike="noStrike">
                <a:solidFill>
                  <a:schemeClr val="dk1"/>
                </a:solidFill>
                <a:latin typeface="Overpass"/>
                <a:ea typeface="Overpass"/>
                <a:cs typeface="Overpass"/>
                <a:sym typeface="Overpass"/>
              </a:defRPr>
            </a:lvl7pPr>
            <a:lvl8pPr indent="-317500" lvl="7" marL="3657600" marR="0" rtl="0" algn="l">
              <a:lnSpc>
                <a:spcPct val="115000"/>
              </a:lnSpc>
              <a:spcBef>
                <a:spcPts val="1600"/>
              </a:spcBef>
              <a:spcAft>
                <a:spcPts val="0"/>
              </a:spcAft>
              <a:buClr>
                <a:schemeClr val="dk1"/>
              </a:buClr>
              <a:buSzPts val="1400"/>
              <a:buFont typeface="Overpass"/>
              <a:buChar char="○"/>
              <a:defRPr b="0" i="0" sz="1400" u="none" cap="none" strike="noStrike">
                <a:solidFill>
                  <a:schemeClr val="dk1"/>
                </a:solidFill>
                <a:latin typeface="Overpass"/>
                <a:ea typeface="Overpass"/>
                <a:cs typeface="Overpass"/>
                <a:sym typeface="Overpass"/>
              </a:defRPr>
            </a:lvl8pPr>
            <a:lvl9pPr indent="-317500" lvl="8" marL="4114800" marR="0" rtl="0" algn="l">
              <a:lnSpc>
                <a:spcPct val="115000"/>
              </a:lnSpc>
              <a:spcBef>
                <a:spcPts val="1600"/>
              </a:spcBef>
              <a:spcAft>
                <a:spcPts val="1600"/>
              </a:spcAft>
              <a:buClr>
                <a:schemeClr val="dk1"/>
              </a:buClr>
              <a:buSzPts val="1400"/>
              <a:buFont typeface="Overpass"/>
              <a:buChar char="■"/>
              <a:defRPr b="0" i="0" sz="1400" u="none" cap="none" strike="noStrike">
                <a:solidFill>
                  <a:schemeClr val="dk1"/>
                </a:solidFill>
                <a:latin typeface="Overpass"/>
                <a:ea typeface="Overpass"/>
                <a:cs typeface="Overpass"/>
                <a:sym typeface="Overpass"/>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9.jpg"/><Relationship Id="rId4" Type="http://schemas.openxmlformats.org/officeDocument/2006/relationships/image" Target="../media/image5.jpg"/><Relationship Id="rId9" Type="http://schemas.openxmlformats.org/officeDocument/2006/relationships/image" Target="../media/image10.png"/><Relationship Id="rId5" Type="http://schemas.openxmlformats.org/officeDocument/2006/relationships/image" Target="../media/image6.jpg"/><Relationship Id="rId6" Type="http://schemas.openxmlformats.org/officeDocument/2006/relationships/image" Target="../media/image8.png"/><Relationship Id="rId7" Type="http://schemas.openxmlformats.org/officeDocument/2006/relationships/image" Target="../media/image16.png"/><Relationship Id="rId8"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19.jpg"/><Relationship Id="rId5" Type="http://schemas.openxmlformats.org/officeDocument/2006/relationships/image" Target="../media/image22.jpg"/><Relationship Id="rId6" Type="http://schemas.openxmlformats.org/officeDocument/2006/relationships/image" Target="../media/image23.png"/><Relationship Id="rId7"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34.jpg"/><Relationship Id="rId5" Type="http://schemas.openxmlformats.org/officeDocument/2006/relationships/image" Target="../media/image27.jpg"/><Relationship Id="rId6" Type="http://schemas.openxmlformats.org/officeDocument/2006/relationships/image" Target="../media/image24.jpg"/><Relationship Id="rId7"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31.jpg"/><Relationship Id="rId4" Type="http://schemas.openxmlformats.org/officeDocument/2006/relationships/image" Target="../media/image30.png"/><Relationship Id="rId5" Type="http://schemas.openxmlformats.org/officeDocument/2006/relationships/image" Target="../media/image37.png"/><Relationship Id="rId6" Type="http://schemas.openxmlformats.org/officeDocument/2006/relationships/image" Target="../media/image25.png"/><Relationship Id="rId7"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3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29.jpg"/><Relationship Id="rId4" Type="http://schemas.openxmlformats.org/officeDocument/2006/relationships/image" Target="../media/image38.jpg"/><Relationship Id="rId5" Type="http://schemas.openxmlformats.org/officeDocument/2006/relationships/image" Target="../media/image3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image" Target="../media/image4.jpg"/><Relationship Id="rId5" Type="http://schemas.openxmlformats.org/officeDocument/2006/relationships/image" Target="../media/image13.jpg"/><Relationship Id="rId6"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1"/>
          <p:cNvSpPr txBox="1"/>
          <p:nvPr>
            <p:ph type="ctrTitle"/>
          </p:nvPr>
        </p:nvSpPr>
        <p:spPr>
          <a:xfrm>
            <a:off x="109750" y="500550"/>
            <a:ext cx="5865600" cy="41424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t/>
            </a:r>
            <a:endParaRPr sz="4700"/>
          </a:p>
          <a:p>
            <a:pPr indent="0" lvl="0" marL="0" rtl="0" algn="ctr">
              <a:lnSpc>
                <a:spcPct val="100000"/>
              </a:lnSpc>
              <a:spcBef>
                <a:spcPts val="0"/>
              </a:spcBef>
              <a:spcAft>
                <a:spcPts val="0"/>
              </a:spcAft>
              <a:buClr>
                <a:schemeClr val="dk1"/>
              </a:buClr>
              <a:buSzPts val="1100"/>
              <a:buFont typeface="Arial"/>
              <a:buNone/>
            </a:pPr>
            <a:r>
              <a:rPr lang="en" sz="4700"/>
              <a:t>   BUTTERFLIES and moths </a:t>
            </a:r>
            <a:endParaRPr sz="4700"/>
          </a:p>
          <a:p>
            <a:pPr indent="0" lvl="0" marL="0" rtl="0" algn="ctr">
              <a:lnSpc>
                <a:spcPct val="100000"/>
              </a:lnSpc>
              <a:spcBef>
                <a:spcPts val="0"/>
              </a:spcBef>
              <a:spcAft>
                <a:spcPts val="0"/>
              </a:spcAft>
              <a:buClr>
                <a:schemeClr val="dk1"/>
              </a:buClr>
              <a:buSzPts val="1100"/>
              <a:buFont typeface="Arial"/>
              <a:buNone/>
            </a:pPr>
            <a:r>
              <a:rPr lang="en" sz="4700">
                <a:solidFill>
                  <a:schemeClr val="lt1"/>
                </a:solidFill>
              </a:rPr>
              <a:t>IN MYTHRI GRAMA </a:t>
            </a:r>
            <a:endParaRPr sz="4700">
              <a:solidFill>
                <a:schemeClr val="lt1"/>
              </a:solidFill>
            </a:endParaRPr>
          </a:p>
          <a:p>
            <a:pPr indent="0" lvl="0" marL="0" rtl="0" algn="l">
              <a:lnSpc>
                <a:spcPct val="100000"/>
              </a:lnSpc>
              <a:spcBef>
                <a:spcPts val="0"/>
              </a:spcBef>
              <a:spcAft>
                <a:spcPts val="0"/>
              </a:spcAft>
              <a:buClr>
                <a:schemeClr val="dk1"/>
              </a:buClr>
              <a:buSzPts val="1100"/>
              <a:buFont typeface="Arial"/>
              <a:buNone/>
            </a:pPr>
            <a:r>
              <a:t/>
            </a:r>
            <a:endParaRPr sz="4700">
              <a:solidFill>
                <a:schemeClr val="lt1"/>
              </a:solidFill>
            </a:endParaRPr>
          </a:p>
        </p:txBody>
      </p:sp>
      <p:pic>
        <p:nvPicPr>
          <p:cNvPr id="246" name="Google Shape;246;p1"/>
          <p:cNvPicPr preferRelativeResize="0"/>
          <p:nvPr/>
        </p:nvPicPr>
        <p:blipFill rotWithShape="1">
          <a:blip r:embed="rId3">
            <a:alphaModFix/>
          </a:blip>
          <a:srcRect b="0" l="0" r="0" t="0"/>
          <a:stretch/>
        </p:blipFill>
        <p:spPr>
          <a:xfrm>
            <a:off x="6638550" y="137150"/>
            <a:ext cx="2376675" cy="2376675"/>
          </a:xfrm>
          <a:prstGeom prst="rect">
            <a:avLst/>
          </a:prstGeom>
          <a:noFill/>
          <a:ln cap="flat" cmpd="sng" w="9525">
            <a:solidFill>
              <a:schemeClr val="dk1"/>
            </a:solidFill>
            <a:prstDash val="solid"/>
            <a:round/>
            <a:headEnd len="sm" w="sm" type="none"/>
            <a:tailEnd len="sm" w="sm" type="none"/>
          </a:ln>
        </p:spPr>
      </p:pic>
      <p:pic>
        <p:nvPicPr>
          <p:cNvPr id="247" name="Google Shape;247;p1"/>
          <p:cNvPicPr preferRelativeResize="0"/>
          <p:nvPr/>
        </p:nvPicPr>
        <p:blipFill rotWithShape="1">
          <a:blip r:embed="rId4">
            <a:alphaModFix/>
          </a:blip>
          <a:srcRect b="0" l="0" r="0" t="0"/>
          <a:stretch/>
        </p:blipFill>
        <p:spPr>
          <a:xfrm>
            <a:off x="5124225" y="2756925"/>
            <a:ext cx="3891000" cy="2272350"/>
          </a:xfrm>
          <a:prstGeom prst="rect">
            <a:avLst/>
          </a:prstGeom>
          <a:noFill/>
          <a:ln cap="flat" cmpd="sng" w="9525">
            <a:solidFill>
              <a:srgbClr val="000000"/>
            </a:solidFill>
            <a:prstDash val="solid"/>
            <a:round/>
            <a:headEnd len="sm" w="sm" type="none"/>
            <a:tailEnd len="sm" w="sm" type="none"/>
          </a:ln>
        </p:spPr>
      </p:pic>
      <p:sp>
        <p:nvSpPr>
          <p:cNvPr id="248" name="Google Shape;248;p1"/>
          <p:cNvSpPr txBox="1"/>
          <p:nvPr/>
        </p:nvSpPr>
        <p:spPr>
          <a:xfrm>
            <a:off x="1906525" y="3382275"/>
            <a:ext cx="2633400" cy="164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0" i="0" lang="en" sz="1900" u="none" cap="none" strike="noStrike">
                <a:solidFill>
                  <a:schemeClr val="lt1"/>
                </a:solidFill>
                <a:latin typeface="Spectral Light"/>
                <a:ea typeface="Spectral Light"/>
                <a:cs typeface="Spectral Light"/>
                <a:sym typeface="Spectral Light"/>
              </a:rPr>
              <a:t>By - Aditi Goolur </a:t>
            </a:r>
            <a:endParaRPr b="0" i="0" sz="1900" u="none" cap="none" strike="noStrike">
              <a:solidFill>
                <a:schemeClr val="lt1"/>
              </a:solidFill>
              <a:latin typeface="Spectral Light"/>
              <a:ea typeface="Spectral Light"/>
              <a:cs typeface="Spectral Light"/>
              <a:sym typeface="Spectral Light"/>
            </a:endParaRPr>
          </a:p>
          <a:p>
            <a:pPr indent="0" lvl="0" marL="0" marR="0" rtl="0" algn="l">
              <a:lnSpc>
                <a:spcPct val="100000"/>
              </a:lnSpc>
              <a:spcBef>
                <a:spcPts val="0"/>
              </a:spcBef>
              <a:spcAft>
                <a:spcPts val="0"/>
              </a:spcAft>
              <a:buClr>
                <a:srgbClr val="000000"/>
              </a:buClr>
              <a:buSzPts val="1900"/>
              <a:buFont typeface="Arial"/>
              <a:buNone/>
            </a:pPr>
            <a:r>
              <a:rPr b="0" i="0" lang="en" sz="1900" u="none" cap="none" strike="noStrike">
                <a:solidFill>
                  <a:schemeClr val="lt1"/>
                </a:solidFill>
                <a:latin typeface="Spectral Light"/>
                <a:ea typeface="Spectral Light"/>
                <a:cs typeface="Spectral Light"/>
                <a:sym typeface="Spectral Light"/>
              </a:rPr>
              <a:t>and Siri Krishnapur </a:t>
            </a:r>
            <a:endParaRPr b="0" i="0" sz="1900" u="none" cap="none" strike="noStrike">
              <a:solidFill>
                <a:schemeClr val="lt1"/>
              </a:solidFill>
              <a:latin typeface="Spectral Light"/>
              <a:ea typeface="Spectral Light"/>
              <a:cs typeface="Spectral Light"/>
              <a:sym typeface="Spectral Light"/>
            </a:endParaRPr>
          </a:p>
          <a:p>
            <a:pPr indent="0" lvl="0" marL="0" marR="0" rtl="0" algn="l">
              <a:lnSpc>
                <a:spcPct val="100000"/>
              </a:lnSpc>
              <a:spcBef>
                <a:spcPts val="0"/>
              </a:spcBef>
              <a:spcAft>
                <a:spcPts val="0"/>
              </a:spcAft>
              <a:buClr>
                <a:srgbClr val="000000"/>
              </a:buClr>
              <a:buSzPts val="1900"/>
              <a:buFont typeface="Arial"/>
              <a:buNone/>
            </a:pPr>
            <a:r>
              <a:rPr b="0" i="0" lang="en" sz="1900" u="none" cap="none" strike="noStrike">
                <a:solidFill>
                  <a:schemeClr val="lt1"/>
                </a:solidFill>
                <a:latin typeface="Spectral Light"/>
                <a:ea typeface="Spectral Light"/>
                <a:cs typeface="Spectral Light"/>
                <a:sym typeface="Spectral Light"/>
              </a:rPr>
              <a:t>Class - 9 </a:t>
            </a:r>
            <a:endParaRPr b="0" i="0" sz="1900" u="none" cap="none" strike="noStrike">
              <a:solidFill>
                <a:schemeClr val="lt1"/>
              </a:solidFill>
              <a:latin typeface="Spectral Light"/>
              <a:ea typeface="Spectral Light"/>
              <a:cs typeface="Spectral Light"/>
              <a:sym typeface="Spectral Light"/>
            </a:endParaRPr>
          </a:p>
          <a:p>
            <a:pPr indent="0" lvl="0" marL="0" marR="0" rtl="0" algn="l">
              <a:lnSpc>
                <a:spcPct val="100000"/>
              </a:lnSpc>
              <a:spcBef>
                <a:spcPts val="0"/>
              </a:spcBef>
              <a:spcAft>
                <a:spcPts val="0"/>
              </a:spcAft>
              <a:buClr>
                <a:srgbClr val="000000"/>
              </a:buClr>
              <a:buSzPts val="1900"/>
              <a:buFont typeface="Arial"/>
              <a:buNone/>
            </a:pPr>
            <a:r>
              <a:rPr b="0" i="0" lang="en" sz="1900" u="none" cap="none" strike="noStrike">
                <a:solidFill>
                  <a:schemeClr val="lt1"/>
                </a:solidFill>
                <a:latin typeface="Spectral Light"/>
                <a:ea typeface="Spectral Light"/>
                <a:cs typeface="Spectral Light"/>
                <a:sym typeface="Spectral Light"/>
              </a:rPr>
              <a:t>School - Purnapramati</a:t>
            </a:r>
            <a:endParaRPr b="0" i="0" sz="1900" u="none" cap="none" strike="noStrike">
              <a:solidFill>
                <a:schemeClr val="lt1"/>
              </a:solidFill>
              <a:latin typeface="Spectral Light"/>
              <a:ea typeface="Spectral Light"/>
              <a:cs typeface="Spectral Light"/>
              <a:sym typeface="Spectral Light"/>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Spectral Light"/>
              <a:ea typeface="Spectral Light"/>
              <a:cs typeface="Spectral Light"/>
              <a:sym typeface="Spectral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graphicFrame>
        <p:nvGraphicFramePr>
          <p:cNvPr id="322" name="Google Shape;322;p10"/>
          <p:cNvGraphicFramePr/>
          <p:nvPr/>
        </p:nvGraphicFramePr>
        <p:xfrm>
          <a:off x="897625" y="947175"/>
          <a:ext cx="3000000" cy="3000000"/>
        </p:xfrm>
        <a:graphic>
          <a:graphicData uri="http://schemas.openxmlformats.org/drawingml/2006/table">
            <a:tbl>
              <a:tblPr>
                <a:noFill/>
                <a:tableStyleId>{E9F9DB5B-84CC-4D99-BD56-42820ABA9826}</a:tableStyleId>
              </a:tblPr>
              <a:tblGrid>
                <a:gridCol w="1741150"/>
                <a:gridCol w="1741150"/>
                <a:gridCol w="1741150"/>
                <a:gridCol w="1741150"/>
              </a:tblGrid>
              <a:tr h="381000">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t>Name </a:t>
                      </a:r>
                      <a:endParaRPr b="1" sz="12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t>Scientific name </a:t>
                      </a:r>
                      <a:endParaRPr b="1" sz="12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t>Host plant </a:t>
                      </a:r>
                      <a:endParaRPr b="1" sz="12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t>Common / moderate/ rare</a:t>
                      </a:r>
                      <a:endParaRPr b="1" sz="12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Chocolate pansy </a:t>
                      </a:r>
                      <a:endParaRPr sz="14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i="1" lang="en" sz="1400" u="none" cap="none" strike="noStrike"/>
                        <a:t>Junonia iphita</a:t>
                      </a:r>
                      <a:endParaRPr i="1" sz="14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Philippine violet</a:t>
                      </a:r>
                      <a:endParaRPr sz="14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Common</a:t>
                      </a:r>
                      <a:endParaRPr sz="14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Gaudy baron </a:t>
                      </a:r>
                      <a:endParaRPr sz="14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i="1" lang="en" sz="1400" u="none" cap="none" strike="noStrike"/>
                        <a:t>Euthalia lubentina </a:t>
                      </a:r>
                      <a:endParaRPr i="1" sz="14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Long leaved mistletoe </a:t>
                      </a:r>
                      <a:endParaRPr sz="14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Rare</a:t>
                      </a:r>
                      <a:endParaRPr sz="14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Common tiger </a:t>
                      </a:r>
                      <a:endParaRPr sz="14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i="1" lang="en" sz="1400" u="none" cap="none" strike="noStrike"/>
                        <a:t>Danaus genutia</a:t>
                      </a:r>
                      <a:endParaRPr i="1" sz="14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Dog Strangling Vine</a:t>
                      </a:r>
                      <a:endParaRPr sz="14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Moderatory </a:t>
                      </a:r>
                      <a:endParaRPr sz="14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Dakhan common bush brown </a:t>
                      </a:r>
                      <a:endParaRPr sz="14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100"/>
                        <a:buFont typeface="Arial"/>
                        <a:buNone/>
                      </a:pPr>
                      <a:r>
                        <a:rPr i="1" lang="en" sz="1400" u="none" cap="none" strike="noStrike">
                          <a:solidFill>
                            <a:schemeClr val="dk1"/>
                          </a:solidFill>
                        </a:rPr>
                        <a:t>Mycalesis perseus</a:t>
                      </a:r>
                      <a:endParaRPr i="1" sz="1400" u="none" cap="none" strike="noStrike">
                        <a:solidFill>
                          <a:schemeClr val="dk1"/>
                        </a:solidFill>
                      </a:endParaRPr>
                    </a:p>
                    <a:p>
                      <a:pPr indent="0" lvl="0" marL="0" marR="0" rtl="0" algn="l">
                        <a:lnSpc>
                          <a:spcPct val="100000"/>
                        </a:lnSpc>
                        <a:spcBef>
                          <a:spcPts val="600"/>
                        </a:spcBef>
                        <a:spcAft>
                          <a:spcPts val="0"/>
                        </a:spcAft>
                        <a:buClr>
                          <a:srgbClr val="000000"/>
                        </a:buClr>
                        <a:buSzPts val="1400"/>
                        <a:buFont typeface="Arial"/>
                        <a:buNone/>
                      </a:pPr>
                      <a:r>
                        <a:t/>
                      </a:r>
                      <a:endParaRPr i="1" sz="1400" u="none" cap="none" strike="noStrike">
                        <a:solidFill>
                          <a:schemeClr val="dk1"/>
                        </a:solidFill>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Cockspur grass</a:t>
                      </a:r>
                      <a:endParaRPr sz="14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cxnSp>
        <p:nvCxnSpPr>
          <p:cNvPr id="327" name="Google Shape;327;p11"/>
          <p:cNvCxnSpPr/>
          <p:nvPr/>
        </p:nvCxnSpPr>
        <p:spPr>
          <a:xfrm rot="10800000">
            <a:off x="103276" y="3647100"/>
            <a:ext cx="0" cy="1381500"/>
          </a:xfrm>
          <a:prstGeom prst="straightConnector1">
            <a:avLst/>
          </a:prstGeom>
          <a:noFill/>
          <a:ln cap="flat" cmpd="sng" w="19050">
            <a:solidFill>
              <a:schemeClr val="lt1"/>
            </a:solidFill>
            <a:prstDash val="solid"/>
            <a:round/>
            <a:headEnd len="sm" w="sm" type="none"/>
            <a:tailEnd len="sm" w="sm" type="none"/>
          </a:ln>
        </p:spPr>
      </p:cxnSp>
      <p:cxnSp>
        <p:nvCxnSpPr>
          <p:cNvPr id="328" name="Google Shape;328;p11"/>
          <p:cNvCxnSpPr/>
          <p:nvPr/>
        </p:nvCxnSpPr>
        <p:spPr>
          <a:xfrm rot="10800000">
            <a:off x="101561" y="5036375"/>
            <a:ext cx="4473000" cy="0"/>
          </a:xfrm>
          <a:prstGeom prst="straightConnector1">
            <a:avLst/>
          </a:prstGeom>
          <a:noFill/>
          <a:ln cap="flat" cmpd="sng" w="19050">
            <a:solidFill>
              <a:schemeClr val="lt1"/>
            </a:solidFill>
            <a:prstDash val="solid"/>
            <a:round/>
            <a:headEnd len="sm" w="sm" type="none"/>
            <a:tailEnd len="sm" w="sm" type="none"/>
          </a:ln>
        </p:spPr>
      </p:cxnSp>
      <p:cxnSp>
        <p:nvCxnSpPr>
          <p:cNvPr id="329" name="Google Shape;329;p11"/>
          <p:cNvCxnSpPr/>
          <p:nvPr/>
        </p:nvCxnSpPr>
        <p:spPr>
          <a:xfrm rot="10800000">
            <a:off x="101561" y="101275"/>
            <a:ext cx="4473000" cy="0"/>
          </a:xfrm>
          <a:prstGeom prst="straightConnector1">
            <a:avLst/>
          </a:prstGeom>
          <a:noFill/>
          <a:ln cap="flat" cmpd="sng" w="19050">
            <a:solidFill>
              <a:schemeClr val="lt1"/>
            </a:solidFill>
            <a:prstDash val="solid"/>
            <a:round/>
            <a:headEnd len="sm" w="sm" type="none"/>
            <a:tailEnd len="sm" w="sm" type="none"/>
          </a:ln>
        </p:spPr>
      </p:cxnSp>
      <p:cxnSp>
        <p:nvCxnSpPr>
          <p:cNvPr id="330" name="Google Shape;330;p11"/>
          <p:cNvCxnSpPr/>
          <p:nvPr/>
        </p:nvCxnSpPr>
        <p:spPr>
          <a:xfrm rot="10800000">
            <a:off x="103276" y="115475"/>
            <a:ext cx="0" cy="1381500"/>
          </a:xfrm>
          <a:prstGeom prst="straightConnector1">
            <a:avLst/>
          </a:prstGeom>
          <a:noFill/>
          <a:ln cap="flat" cmpd="sng" w="19050">
            <a:solidFill>
              <a:schemeClr val="lt1"/>
            </a:solidFill>
            <a:prstDash val="solid"/>
            <a:round/>
            <a:headEnd len="sm" w="sm" type="none"/>
            <a:tailEnd len="sm" w="sm" type="none"/>
          </a:ln>
        </p:spPr>
      </p:cxnSp>
      <p:pic>
        <p:nvPicPr>
          <p:cNvPr id="331" name="Google Shape;331;p11"/>
          <p:cNvPicPr preferRelativeResize="0"/>
          <p:nvPr/>
        </p:nvPicPr>
        <p:blipFill rotWithShape="1">
          <a:blip r:embed="rId3">
            <a:alphaModFix/>
          </a:blip>
          <a:srcRect b="5268" l="0" r="10545" t="5277"/>
          <a:stretch/>
        </p:blipFill>
        <p:spPr>
          <a:xfrm>
            <a:off x="338750" y="404700"/>
            <a:ext cx="1800000" cy="1666630"/>
          </a:xfrm>
          <a:prstGeom prst="rect">
            <a:avLst/>
          </a:prstGeom>
          <a:noFill/>
          <a:ln cap="flat" cmpd="sng" w="9525">
            <a:solidFill>
              <a:srgbClr val="000000"/>
            </a:solidFill>
            <a:prstDash val="solid"/>
            <a:round/>
            <a:headEnd len="sm" w="sm" type="none"/>
            <a:tailEnd len="sm" w="sm" type="none"/>
          </a:ln>
        </p:spPr>
      </p:pic>
      <p:sp>
        <p:nvSpPr>
          <p:cNvPr id="332" name="Google Shape;332;p11"/>
          <p:cNvSpPr txBox="1"/>
          <p:nvPr/>
        </p:nvSpPr>
        <p:spPr>
          <a:xfrm>
            <a:off x="290375" y="2034314"/>
            <a:ext cx="15888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Overpass"/>
                <a:ea typeface="Overpass"/>
                <a:cs typeface="Overpass"/>
                <a:sym typeface="Overpass"/>
              </a:rPr>
              <a:t>Great eggfly </a:t>
            </a:r>
            <a:endParaRPr b="0" i="0" sz="1500" u="none" cap="none" strike="noStrike">
              <a:solidFill>
                <a:srgbClr val="000000"/>
              </a:solidFill>
              <a:latin typeface="Overpass"/>
              <a:ea typeface="Overpass"/>
              <a:cs typeface="Overpass"/>
              <a:sym typeface="Overpass"/>
            </a:endParaRPr>
          </a:p>
        </p:txBody>
      </p:sp>
      <p:sp>
        <p:nvSpPr>
          <p:cNvPr id="333" name="Google Shape;333;p11"/>
          <p:cNvSpPr txBox="1"/>
          <p:nvPr/>
        </p:nvSpPr>
        <p:spPr>
          <a:xfrm>
            <a:off x="5710050" y="1931350"/>
            <a:ext cx="13854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Overpass"/>
              <a:ea typeface="Overpass"/>
              <a:cs typeface="Overpass"/>
              <a:sym typeface="Overpass"/>
            </a:endParaRPr>
          </a:p>
        </p:txBody>
      </p:sp>
      <p:sp>
        <p:nvSpPr>
          <p:cNvPr id="334" name="Google Shape;334;p11"/>
          <p:cNvSpPr txBox="1"/>
          <p:nvPr/>
        </p:nvSpPr>
        <p:spPr>
          <a:xfrm rot="573">
            <a:off x="2305550" y="1885650"/>
            <a:ext cx="18000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Overpass"/>
                <a:ea typeface="Overpass"/>
                <a:cs typeface="Overpass"/>
                <a:sym typeface="Overpass"/>
              </a:rPr>
              <a:t>Common sailer </a:t>
            </a:r>
            <a:endParaRPr b="0" i="0" sz="1500" u="none" cap="none" strike="noStrike">
              <a:solidFill>
                <a:srgbClr val="000000"/>
              </a:solidFill>
              <a:latin typeface="Overpass"/>
              <a:ea typeface="Overpass"/>
              <a:cs typeface="Overpass"/>
              <a:sym typeface="Overpass"/>
            </a:endParaRPr>
          </a:p>
        </p:txBody>
      </p:sp>
      <p:sp>
        <p:nvSpPr>
          <p:cNvPr id="335" name="Google Shape;335;p11"/>
          <p:cNvSpPr txBox="1"/>
          <p:nvPr/>
        </p:nvSpPr>
        <p:spPr>
          <a:xfrm>
            <a:off x="2372175" y="3935775"/>
            <a:ext cx="18627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Overpass"/>
                <a:ea typeface="Overpass"/>
                <a:cs typeface="Overpass"/>
                <a:sym typeface="Overpass"/>
              </a:rPr>
              <a:t> </a:t>
            </a:r>
            <a:endParaRPr b="0" i="0" sz="1500" u="none" cap="none" strike="noStrike">
              <a:solidFill>
                <a:srgbClr val="000000"/>
              </a:solidFill>
              <a:latin typeface="Overpass"/>
              <a:ea typeface="Overpass"/>
              <a:cs typeface="Overpass"/>
              <a:sym typeface="Overpass"/>
            </a:endParaRPr>
          </a:p>
        </p:txBody>
      </p:sp>
      <p:sp>
        <p:nvSpPr>
          <p:cNvPr id="336" name="Google Shape;336;p11"/>
          <p:cNvSpPr txBox="1"/>
          <p:nvPr/>
        </p:nvSpPr>
        <p:spPr>
          <a:xfrm flipH="1">
            <a:off x="2367675" y="4127067"/>
            <a:ext cx="17007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Overpass"/>
                <a:ea typeface="Overpass"/>
                <a:cs typeface="Overpass"/>
                <a:sym typeface="Overpass"/>
              </a:rPr>
              <a:t>Common crow</a:t>
            </a:r>
            <a:endParaRPr b="0" i="0" sz="1500" u="none" cap="none" strike="noStrike">
              <a:solidFill>
                <a:srgbClr val="000000"/>
              </a:solidFill>
              <a:latin typeface="Overpass"/>
              <a:ea typeface="Overpass"/>
              <a:cs typeface="Overpass"/>
              <a:sym typeface="Overpass"/>
            </a:endParaRPr>
          </a:p>
        </p:txBody>
      </p:sp>
      <p:pic>
        <p:nvPicPr>
          <p:cNvPr id="337" name="Google Shape;337;p11"/>
          <p:cNvPicPr preferRelativeResize="0"/>
          <p:nvPr/>
        </p:nvPicPr>
        <p:blipFill rotWithShape="1">
          <a:blip r:embed="rId4">
            <a:alphaModFix/>
          </a:blip>
          <a:srcRect b="49999" l="36443" r="36847" t="10430"/>
          <a:stretch/>
        </p:blipFill>
        <p:spPr>
          <a:xfrm>
            <a:off x="6246575" y="422450"/>
            <a:ext cx="1588800" cy="1717372"/>
          </a:xfrm>
          <a:prstGeom prst="rect">
            <a:avLst/>
          </a:prstGeom>
          <a:noFill/>
          <a:ln>
            <a:noFill/>
          </a:ln>
        </p:spPr>
      </p:pic>
      <p:pic>
        <p:nvPicPr>
          <p:cNvPr id="338" name="Google Shape;338;p11"/>
          <p:cNvPicPr preferRelativeResize="0"/>
          <p:nvPr/>
        </p:nvPicPr>
        <p:blipFill rotWithShape="1">
          <a:blip r:embed="rId5">
            <a:alphaModFix/>
          </a:blip>
          <a:srcRect b="39373" l="27461" r="34864" t="27949"/>
          <a:stretch/>
        </p:blipFill>
        <p:spPr>
          <a:xfrm>
            <a:off x="382875" y="2441300"/>
            <a:ext cx="1800000" cy="1666620"/>
          </a:xfrm>
          <a:prstGeom prst="rect">
            <a:avLst/>
          </a:prstGeom>
          <a:noFill/>
          <a:ln cap="flat" cmpd="sng" w="9525">
            <a:solidFill>
              <a:srgbClr val="000000"/>
            </a:solidFill>
            <a:prstDash val="solid"/>
            <a:round/>
            <a:headEnd len="sm" w="sm" type="none"/>
            <a:tailEnd len="sm" w="sm" type="none"/>
          </a:ln>
        </p:spPr>
      </p:pic>
      <p:sp>
        <p:nvSpPr>
          <p:cNvPr id="339" name="Google Shape;339;p11"/>
          <p:cNvSpPr txBox="1"/>
          <p:nvPr/>
        </p:nvSpPr>
        <p:spPr>
          <a:xfrm flipH="1">
            <a:off x="351825" y="4187125"/>
            <a:ext cx="18000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Overpass"/>
                <a:ea typeface="Overpass"/>
                <a:cs typeface="Overpass"/>
                <a:sym typeface="Overpass"/>
              </a:rPr>
              <a:t>Common four ring </a:t>
            </a:r>
            <a:endParaRPr b="0" i="0" sz="1500" u="none" cap="none" strike="noStrike">
              <a:solidFill>
                <a:srgbClr val="000000"/>
              </a:solidFill>
              <a:latin typeface="Overpass"/>
              <a:ea typeface="Overpass"/>
              <a:cs typeface="Overpass"/>
              <a:sym typeface="Overpass"/>
            </a:endParaRPr>
          </a:p>
        </p:txBody>
      </p:sp>
      <p:pic>
        <p:nvPicPr>
          <p:cNvPr id="340" name="Google Shape;340;p11"/>
          <p:cNvPicPr preferRelativeResize="0"/>
          <p:nvPr/>
        </p:nvPicPr>
        <p:blipFill rotWithShape="1">
          <a:blip r:embed="rId6">
            <a:alphaModFix/>
          </a:blip>
          <a:srcRect b="20259" l="6401" r="24394" t="11199"/>
          <a:stretch/>
        </p:blipFill>
        <p:spPr>
          <a:xfrm>
            <a:off x="4310400" y="397675"/>
            <a:ext cx="1700700" cy="1523500"/>
          </a:xfrm>
          <a:prstGeom prst="rect">
            <a:avLst/>
          </a:prstGeom>
          <a:noFill/>
          <a:ln>
            <a:noFill/>
          </a:ln>
        </p:spPr>
      </p:pic>
      <p:sp>
        <p:nvSpPr>
          <p:cNvPr id="341" name="Google Shape;341;p11"/>
          <p:cNvSpPr txBox="1"/>
          <p:nvPr/>
        </p:nvSpPr>
        <p:spPr>
          <a:xfrm flipH="1" rot="-649">
            <a:off x="4463386" y="1894708"/>
            <a:ext cx="1588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Overpass"/>
                <a:ea typeface="Overpass"/>
                <a:cs typeface="Overpass"/>
                <a:sym typeface="Overpass"/>
              </a:rPr>
              <a:t> Blue tiger </a:t>
            </a:r>
            <a:endParaRPr b="0" i="0" sz="1400" u="none" cap="none" strike="noStrike">
              <a:solidFill>
                <a:srgbClr val="000000"/>
              </a:solidFill>
              <a:latin typeface="Overpass"/>
              <a:ea typeface="Overpass"/>
              <a:cs typeface="Overpass"/>
              <a:sym typeface="Overpass"/>
            </a:endParaRPr>
          </a:p>
        </p:txBody>
      </p:sp>
      <p:pic>
        <p:nvPicPr>
          <p:cNvPr id="342" name="Google Shape;342;p11"/>
          <p:cNvPicPr preferRelativeResize="0"/>
          <p:nvPr/>
        </p:nvPicPr>
        <p:blipFill rotWithShape="1">
          <a:blip r:embed="rId7">
            <a:alphaModFix/>
          </a:blip>
          <a:srcRect b="33723" l="19311" r="19304" t="13613"/>
          <a:stretch/>
        </p:blipFill>
        <p:spPr>
          <a:xfrm>
            <a:off x="2358500" y="2428575"/>
            <a:ext cx="1700700" cy="1666625"/>
          </a:xfrm>
          <a:prstGeom prst="rect">
            <a:avLst/>
          </a:prstGeom>
          <a:noFill/>
          <a:ln>
            <a:noFill/>
          </a:ln>
        </p:spPr>
      </p:pic>
      <p:pic>
        <p:nvPicPr>
          <p:cNvPr id="343" name="Google Shape;343;p11"/>
          <p:cNvPicPr preferRelativeResize="0"/>
          <p:nvPr/>
        </p:nvPicPr>
        <p:blipFill rotWithShape="1">
          <a:blip r:embed="rId8">
            <a:alphaModFix/>
          </a:blip>
          <a:srcRect b="0" l="0" r="0" t="0"/>
          <a:stretch/>
        </p:blipFill>
        <p:spPr>
          <a:xfrm>
            <a:off x="4288388" y="2461000"/>
            <a:ext cx="1588800" cy="1719100"/>
          </a:xfrm>
          <a:prstGeom prst="rect">
            <a:avLst/>
          </a:prstGeom>
          <a:noFill/>
          <a:ln>
            <a:noFill/>
          </a:ln>
        </p:spPr>
      </p:pic>
      <p:sp>
        <p:nvSpPr>
          <p:cNvPr id="344" name="Google Shape;344;p11"/>
          <p:cNvSpPr txBox="1"/>
          <p:nvPr/>
        </p:nvSpPr>
        <p:spPr>
          <a:xfrm flipH="1">
            <a:off x="4310400" y="4126475"/>
            <a:ext cx="1588800" cy="396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verpass"/>
              <a:ea typeface="Overpass"/>
              <a:cs typeface="Overpass"/>
              <a:sym typeface="Overpass"/>
            </a:endParaRPr>
          </a:p>
        </p:txBody>
      </p:sp>
      <p:sp>
        <p:nvSpPr>
          <p:cNvPr id="345" name="Google Shape;345;p11"/>
          <p:cNvSpPr txBox="1"/>
          <p:nvPr/>
        </p:nvSpPr>
        <p:spPr>
          <a:xfrm>
            <a:off x="4641000" y="4127075"/>
            <a:ext cx="4503000" cy="396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Overpass"/>
                <a:ea typeface="Overpass"/>
                <a:cs typeface="Overpass"/>
                <a:sym typeface="Overpass"/>
              </a:rPr>
              <a:t>Gaudy baron</a:t>
            </a:r>
            <a:endParaRPr b="0" i="0" sz="1400" u="none" cap="none" strike="noStrike">
              <a:solidFill>
                <a:srgbClr val="000000"/>
              </a:solidFill>
              <a:latin typeface="Overpass"/>
              <a:ea typeface="Overpass"/>
              <a:cs typeface="Overpass"/>
              <a:sym typeface="Overpass"/>
            </a:endParaRPr>
          </a:p>
        </p:txBody>
      </p:sp>
      <p:pic>
        <p:nvPicPr>
          <p:cNvPr id="346" name="Google Shape;346;p11"/>
          <p:cNvPicPr preferRelativeResize="0"/>
          <p:nvPr/>
        </p:nvPicPr>
        <p:blipFill rotWithShape="1">
          <a:blip r:embed="rId9">
            <a:alphaModFix/>
          </a:blip>
          <a:srcRect b="0" l="0" r="0" t="0"/>
          <a:stretch/>
        </p:blipFill>
        <p:spPr>
          <a:xfrm>
            <a:off x="2324575" y="407851"/>
            <a:ext cx="1700700" cy="1523500"/>
          </a:xfrm>
          <a:prstGeom prst="rect">
            <a:avLst/>
          </a:prstGeom>
          <a:noFill/>
          <a:ln cap="flat" cmpd="sng" w="19050">
            <a:solidFill>
              <a:srgbClr val="212121"/>
            </a:solidFill>
            <a:prstDash val="solid"/>
            <a:round/>
            <a:headEnd len="sm" w="sm" type="none"/>
            <a:tailEnd len="sm" w="sm" type="none"/>
          </a:ln>
        </p:spPr>
      </p:pic>
      <p:sp>
        <p:nvSpPr>
          <p:cNvPr id="347" name="Google Shape;347;p11"/>
          <p:cNvSpPr txBox="1"/>
          <p:nvPr/>
        </p:nvSpPr>
        <p:spPr>
          <a:xfrm>
            <a:off x="6184400" y="2097025"/>
            <a:ext cx="1862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Overpass"/>
                <a:ea typeface="Overpass"/>
                <a:cs typeface="Overpass"/>
                <a:sym typeface="Overpass"/>
              </a:rPr>
              <a:t>Common five ring </a:t>
            </a:r>
            <a:endParaRPr b="0" i="0" sz="1400" u="none" cap="none" strike="noStrike">
              <a:solidFill>
                <a:srgbClr val="000000"/>
              </a:solidFill>
              <a:latin typeface="Overpass"/>
              <a:ea typeface="Overpass"/>
              <a:cs typeface="Overpass"/>
              <a:sym typeface="Overpas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id="352" name="Google Shape;352;p12"/>
          <p:cNvPicPr preferRelativeResize="0"/>
          <p:nvPr/>
        </p:nvPicPr>
        <p:blipFill rotWithShape="1">
          <a:blip r:embed="rId3">
            <a:alphaModFix/>
          </a:blip>
          <a:srcRect b="0" l="0" r="0" t="0"/>
          <a:stretch/>
        </p:blipFill>
        <p:spPr>
          <a:xfrm>
            <a:off x="671026" y="401327"/>
            <a:ext cx="1593875" cy="1613003"/>
          </a:xfrm>
          <a:prstGeom prst="rect">
            <a:avLst/>
          </a:prstGeom>
          <a:noFill/>
          <a:ln cap="flat" cmpd="sng" w="28575">
            <a:solidFill>
              <a:srgbClr val="000000"/>
            </a:solidFill>
            <a:prstDash val="solid"/>
            <a:round/>
            <a:headEnd len="sm" w="sm" type="none"/>
            <a:tailEnd len="sm" w="sm" type="none"/>
          </a:ln>
        </p:spPr>
      </p:pic>
      <p:pic>
        <p:nvPicPr>
          <p:cNvPr id="353" name="Google Shape;353;p12"/>
          <p:cNvPicPr preferRelativeResize="0"/>
          <p:nvPr/>
        </p:nvPicPr>
        <p:blipFill rotWithShape="1">
          <a:blip r:embed="rId4">
            <a:alphaModFix/>
          </a:blip>
          <a:srcRect b="0" l="0" r="0" t="0"/>
          <a:stretch/>
        </p:blipFill>
        <p:spPr>
          <a:xfrm>
            <a:off x="2264892" y="401325"/>
            <a:ext cx="1593877" cy="1613000"/>
          </a:xfrm>
          <a:prstGeom prst="rect">
            <a:avLst/>
          </a:prstGeom>
          <a:noFill/>
          <a:ln cap="flat" cmpd="sng" w="28575">
            <a:solidFill>
              <a:srgbClr val="000000"/>
            </a:solidFill>
            <a:prstDash val="solid"/>
            <a:round/>
            <a:headEnd len="sm" w="sm" type="none"/>
            <a:tailEnd len="sm" w="sm" type="none"/>
          </a:ln>
        </p:spPr>
      </p:pic>
      <p:pic>
        <p:nvPicPr>
          <p:cNvPr id="354" name="Google Shape;354;p12"/>
          <p:cNvPicPr preferRelativeResize="0"/>
          <p:nvPr/>
        </p:nvPicPr>
        <p:blipFill rotWithShape="1">
          <a:blip r:embed="rId5">
            <a:alphaModFix/>
          </a:blip>
          <a:srcRect b="21941" l="13626" r="28509" t="20194"/>
          <a:stretch/>
        </p:blipFill>
        <p:spPr>
          <a:xfrm>
            <a:off x="4316953" y="401323"/>
            <a:ext cx="1742055" cy="1613000"/>
          </a:xfrm>
          <a:prstGeom prst="rect">
            <a:avLst/>
          </a:prstGeom>
          <a:noFill/>
          <a:ln cap="flat" cmpd="sng" w="9525">
            <a:solidFill>
              <a:srgbClr val="000000"/>
            </a:solidFill>
            <a:prstDash val="solid"/>
            <a:round/>
            <a:headEnd len="sm" w="sm" type="none"/>
            <a:tailEnd len="sm" w="sm" type="none"/>
          </a:ln>
        </p:spPr>
      </p:pic>
      <p:sp>
        <p:nvSpPr>
          <p:cNvPr id="355" name="Google Shape;355;p12"/>
          <p:cNvSpPr txBox="1"/>
          <p:nvPr/>
        </p:nvSpPr>
        <p:spPr>
          <a:xfrm>
            <a:off x="1307575" y="1948675"/>
            <a:ext cx="22581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Overpass"/>
                <a:ea typeface="Overpass"/>
                <a:cs typeface="Overpass"/>
                <a:sym typeface="Overpass"/>
              </a:rPr>
              <a:t>Common evening </a:t>
            </a:r>
            <a:endParaRPr b="0" i="0" sz="1500" u="none" cap="none" strike="noStrike">
              <a:solidFill>
                <a:srgbClr val="000000"/>
              </a:solidFill>
              <a:latin typeface="Overpass"/>
              <a:ea typeface="Overpass"/>
              <a:cs typeface="Overpass"/>
              <a:sym typeface="Overpass"/>
            </a:endParaRPr>
          </a:p>
          <a:p>
            <a:pPr indent="45720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Overpass"/>
                <a:ea typeface="Overpass"/>
                <a:cs typeface="Overpass"/>
                <a:sym typeface="Overpass"/>
              </a:rPr>
              <a:t>brown  </a:t>
            </a:r>
            <a:endParaRPr b="0" i="0" sz="1500" u="none" cap="none" strike="noStrike">
              <a:solidFill>
                <a:srgbClr val="000000"/>
              </a:solidFill>
              <a:latin typeface="Overpass"/>
              <a:ea typeface="Overpass"/>
              <a:cs typeface="Overpass"/>
              <a:sym typeface="Overpass"/>
            </a:endParaRPr>
          </a:p>
        </p:txBody>
      </p:sp>
      <p:sp>
        <p:nvSpPr>
          <p:cNvPr id="356" name="Google Shape;356;p12"/>
          <p:cNvSpPr txBox="1"/>
          <p:nvPr/>
        </p:nvSpPr>
        <p:spPr>
          <a:xfrm>
            <a:off x="4322475" y="1995625"/>
            <a:ext cx="1883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Overpass"/>
                <a:ea typeface="Overpass"/>
                <a:cs typeface="Overpass"/>
                <a:sym typeface="Overpass"/>
              </a:rPr>
              <a:t>Chocolate pansy </a:t>
            </a:r>
            <a:endParaRPr b="0" i="0" sz="1400" u="none" cap="none" strike="noStrike">
              <a:solidFill>
                <a:srgbClr val="000000"/>
              </a:solidFill>
              <a:latin typeface="Overpass"/>
              <a:ea typeface="Overpass"/>
              <a:cs typeface="Overpass"/>
              <a:sym typeface="Overpass"/>
            </a:endParaRPr>
          </a:p>
        </p:txBody>
      </p:sp>
      <p:pic>
        <p:nvPicPr>
          <p:cNvPr id="357" name="Google Shape;357;p12"/>
          <p:cNvPicPr preferRelativeResize="0"/>
          <p:nvPr/>
        </p:nvPicPr>
        <p:blipFill rotWithShape="1">
          <a:blip r:embed="rId6">
            <a:alphaModFix amt="86000"/>
          </a:blip>
          <a:srcRect b="0" l="0" r="0" t="0"/>
          <a:stretch/>
        </p:blipFill>
        <p:spPr>
          <a:xfrm>
            <a:off x="6617375" y="401325"/>
            <a:ext cx="1742050" cy="1613000"/>
          </a:xfrm>
          <a:prstGeom prst="rect">
            <a:avLst/>
          </a:prstGeom>
          <a:noFill/>
          <a:ln>
            <a:noFill/>
          </a:ln>
        </p:spPr>
      </p:pic>
      <p:pic>
        <p:nvPicPr>
          <p:cNvPr id="358" name="Google Shape;358;p12"/>
          <p:cNvPicPr preferRelativeResize="0"/>
          <p:nvPr/>
        </p:nvPicPr>
        <p:blipFill rotWithShape="1">
          <a:blip r:embed="rId7">
            <a:alphaModFix/>
          </a:blip>
          <a:srcRect b="0" l="0" r="0" t="0"/>
          <a:stretch/>
        </p:blipFill>
        <p:spPr>
          <a:xfrm>
            <a:off x="893050" y="2732175"/>
            <a:ext cx="1593875" cy="1773629"/>
          </a:xfrm>
          <a:prstGeom prst="rect">
            <a:avLst/>
          </a:prstGeom>
          <a:noFill/>
          <a:ln>
            <a:noFill/>
          </a:ln>
        </p:spPr>
      </p:pic>
      <p:sp>
        <p:nvSpPr>
          <p:cNvPr id="359" name="Google Shape;359;p12"/>
          <p:cNvSpPr txBox="1"/>
          <p:nvPr/>
        </p:nvSpPr>
        <p:spPr>
          <a:xfrm>
            <a:off x="6676000" y="1995625"/>
            <a:ext cx="1624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Overpass"/>
                <a:ea typeface="Overpass"/>
                <a:cs typeface="Overpass"/>
                <a:sym typeface="Overpass"/>
              </a:rPr>
              <a:t>Common tiger </a:t>
            </a:r>
            <a:endParaRPr b="0" i="0" sz="1400" u="none" cap="none" strike="noStrike">
              <a:solidFill>
                <a:srgbClr val="000000"/>
              </a:solidFill>
              <a:latin typeface="Overpass"/>
              <a:ea typeface="Overpass"/>
              <a:cs typeface="Overpass"/>
              <a:sym typeface="Overpass"/>
            </a:endParaRPr>
          </a:p>
        </p:txBody>
      </p:sp>
      <p:sp>
        <p:nvSpPr>
          <p:cNvPr id="360" name="Google Shape;360;p12"/>
          <p:cNvSpPr txBox="1"/>
          <p:nvPr/>
        </p:nvSpPr>
        <p:spPr>
          <a:xfrm>
            <a:off x="816850" y="4427175"/>
            <a:ext cx="1961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Overpass"/>
                <a:ea typeface="Overpass"/>
                <a:cs typeface="Overpass"/>
                <a:sym typeface="Overpass"/>
              </a:rPr>
              <a:t>Common bush brown </a:t>
            </a:r>
            <a:endParaRPr b="0" i="0" sz="1400" u="none" cap="none" strike="noStrike">
              <a:solidFill>
                <a:srgbClr val="000000"/>
              </a:solidFill>
              <a:latin typeface="Overpass"/>
              <a:ea typeface="Overpass"/>
              <a:cs typeface="Overpass"/>
              <a:sym typeface="Overpas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64" name="Shape 364"/>
        <p:cNvGrpSpPr/>
        <p:nvPr/>
      </p:nvGrpSpPr>
      <p:grpSpPr>
        <a:xfrm>
          <a:off x="0" y="0"/>
          <a:ext cx="0" cy="0"/>
          <a:chOff x="0" y="0"/>
          <a:chExt cx="0" cy="0"/>
        </a:xfrm>
      </p:grpSpPr>
      <p:sp>
        <p:nvSpPr>
          <p:cNvPr id="365" name="Google Shape;365;p13"/>
          <p:cNvSpPr txBox="1"/>
          <p:nvPr>
            <p:ph type="title"/>
          </p:nvPr>
        </p:nvSpPr>
        <p:spPr>
          <a:xfrm>
            <a:off x="0" y="-12"/>
            <a:ext cx="7704000" cy="70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300"/>
              <a:buNone/>
            </a:pPr>
            <a:r>
              <a:rPr lang="en">
                <a:solidFill>
                  <a:schemeClr val="lt1"/>
                </a:solidFill>
              </a:rPr>
              <a:t>YELLOWS AND WHITES </a:t>
            </a:r>
            <a:endParaRPr>
              <a:solidFill>
                <a:schemeClr val="lt1"/>
              </a:solidFill>
            </a:endParaRPr>
          </a:p>
        </p:txBody>
      </p:sp>
      <p:graphicFrame>
        <p:nvGraphicFramePr>
          <p:cNvPr id="366" name="Google Shape;366;p13"/>
          <p:cNvGraphicFramePr/>
          <p:nvPr/>
        </p:nvGraphicFramePr>
        <p:xfrm>
          <a:off x="822188" y="966970"/>
          <a:ext cx="3000000" cy="3000000"/>
        </p:xfrm>
        <a:graphic>
          <a:graphicData uri="http://schemas.openxmlformats.org/drawingml/2006/table">
            <a:tbl>
              <a:tblPr>
                <a:noFill/>
                <a:tableStyleId>{E9F9DB5B-84CC-4D99-BD56-42820ABA9826}</a:tableStyleId>
              </a:tblPr>
              <a:tblGrid>
                <a:gridCol w="1777225"/>
                <a:gridCol w="1794150"/>
                <a:gridCol w="1794150"/>
                <a:gridCol w="2134100"/>
              </a:tblGrid>
              <a:tr h="381000">
                <a:tc>
                  <a:txBody>
                    <a:bodyPr/>
                    <a:lstStyle/>
                    <a:p>
                      <a:pPr indent="0" lvl="0" marL="0" marR="0" rtl="0" algn="l">
                        <a:lnSpc>
                          <a:spcPct val="100000"/>
                        </a:lnSpc>
                        <a:spcBef>
                          <a:spcPts val="0"/>
                        </a:spcBef>
                        <a:spcAft>
                          <a:spcPts val="0"/>
                        </a:spcAft>
                        <a:buClr>
                          <a:srgbClr val="000000"/>
                        </a:buClr>
                        <a:buSzPts val="1650"/>
                        <a:buFont typeface="Arial"/>
                        <a:buNone/>
                      </a:pPr>
                      <a:r>
                        <a:rPr b="1" lang="en" sz="1650" u="none" cap="none" strike="noStrike"/>
                        <a:t>Common name </a:t>
                      </a:r>
                      <a:endParaRPr b="1" sz="165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rgbClr val="000000"/>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650"/>
                        <a:buFont typeface="Arial"/>
                        <a:buNone/>
                      </a:pPr>
                      <a:r>
                        <a:rPr b="1" lang="en" sz="1650" u="none" cap="none" strike="noStrike"/>
                        <a:t>Scientific name </a:t>
                      </a:r>
                      <a:endParaRPr b="1" sz="165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rgbClr val="000000"/>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650"/>
                        <a:buFont typeface="Arial"/>
                        <a:buNone/>
                      </a:pPr>
                      <a:r>
                        <a:rPr b="1" lang="en" sz="1650" u="none" cap="none" strike="noStrike"/>
                        <a:t>Host plant</a:t>
                      </a:r>
                      <a:endParaRPr b="1" sz="165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rgbClr val="000000"/>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650"/>
                        <a:buFont typeface="Arial"/>
                        <a:buNone/>
                      </a:pPr>
                      <a:r>
                        <a:rPr b="1" lang="en" sz="1650" u="none" cap="none" strike="noStrike"/>
                        <a:t>common/ rare/ moderatory </a:t>
                      </a:r>
                      <a:endParaRPr b="1" sz="165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583675">
                <a:tc>
                  <a:txBody>
                    <a:bodyPr/>
                    <a:lstStyle/>
                    <a:p>
                      <a:pPr indent="0" lvl="0" marL="0" marR="0" rtl="0" algn="l">
                        <a:lnSpc>
                          <a:spcPct val="100000"/>
                        </a:lnSpc>
                        <a:spcBef>
                          <a:spcPts val="0"/>
                        </a:spcBef>
                        <a:spcAft>
                          <a:spcPts val="0"/>
                        </a:spcAft>
                        <a:buClr>
                          <a:schemeClr val="dk1"/>
                        </a:buClr>
                        <a:buSzPts val="1100"/>
                        <a:buFont typeface="Arial"/>
                        <a:buNone/>
                      </a:pPr>
                      <a:r>
                        <a:rPr lang="en" sz="1300" u="none" cap="none" strike="noStrike">
                          <a:solidFill>
                            <a:schemeClr val="dk1"/>
                          </a:solidFill>
                        </a:rPr>
                        <a:t>Common grass yellow </a:t>
                      </a:r>
                      <a:endParaRPr b="1" sz="13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100"/>
                        <a:buFont typeface="Arial"/>
                        <a:buNone/>
                      </a:pPr>
                      <a:r>
                        <a:rPr i="1" lang="en" sz="1300" u="none" cap="none" strike="noStrike">
                          <a:solidFill>
                            <a:schemeClr val="dk1"/>
                          </a:solidFill>
                        </a:rPr>
                        <a:t>Eurema hecabe</a:t>
                      </a:r>
                      <a:endParaRPr b="1" sz="13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100"/>
                        <a:buFont typeface="Arial"/>
                        <a:buNone/>
                      </a:pPr>
                      <a:r>
                        <a:rPr lang="en" sz="1300" u="none" cap="none" strike="noStrike">
                          <a:solidFill>
                            <a:schemeClr val="dk1"/>
                          </a:solidFill>
                        </a:rPr>
                        <a:t>American joint vetch </a:t>
                      </a:r>
                      <a:endParaRPr sz="1300" u="none" cap="none" strike="noStrike">
                        <a:solidFill>
                          <a:schemeClr val="dk1"/>
                        </a:solidFill>
                      </a:endParaRPr>
                    </a:p>
                    <a:p>
                      <a:pPr indent="0" lvl="0" marL="0" marR="0" rtl="0" algn="l">
                        <a:lnSpc>
                          <a:spcPct val="100000"/>
                        </a:lnSpc>
                        <a:spcBef>
                          <a:spcPts val="0"/>
                        </a:spcBef>
                        <a:spcAft>
                          <a:spcPts val="0"/>
                        </a:spcAft>
                        <a:buClr>
                          <a:srgbClr val="000000"/>
                        </a:buClr>
                        <a:buSzPts val="1300"/>
                        <a:buFont typeface="Arial"/>
                        <a:buNone/>
                      </a:pPr>
                      <a:r>
                        <a:t/>
                      </a:r>
                      <a:endParaRPr b="1" sz="13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 sz="1300" u="none" cap="none" strike="noStrike"/>
                        <a:t>Moderatory </a:t>
                      </a:r>
                      <a:endParaRPr sz="13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381000">
                <a:tc>
                  <a:txBody>
                    <a:bodyPr/>
                    <a:lstStyle/>
                    <a:p>
                      <a:pPr indent="0" lvl="0" marL="0" marR="0" rtl="0" algn="l">
                        <a:lnSpc>
                          <a:spcPct val="100000"/>
                        </a:lnSpc>
                        <a:spcBef>
                          <a:spcPts val="0"/>
                        </a:spcBef>
                        <a:spcAft>
                          <a:spcPts val="0"/>
                        </a:spcAft>
                        <a:buClr>
                          <a:schemeClr val="dk1"/>
                        </a:buClr>
                        <a:buSzPts val="1100"/>
                        <a:buFont typeface="Arial"/>
                        <a:buNone/>
                      </a:pPr>
                      <a:r>
                        <a:rPr lang="en" sz="1300" u="none" cap="none" strike="noStrike">
                          <a:solidFill>
                            <a:schemeClr val="dk1"/>
                          </a:solidFill>
                        </a:rPr>
                        <a:t>Common Jezebel </a:t>
                      </a:r>
                      <a:endParaRPr sz="13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100"/>
                        <a:buFont typeface="Arial"/>
                        <a:buNone/>
                      </a:pPr>
                      <a:r>
                        <a:rPr i="1" lang="en" sz="1300" u="none" cap="none" strike="noStrike">
                          <a:solidFill>
                            <a:schemeClr val="dk1"/>
                          </a:solidFill>
                        </a:rPr>
                        <a:t>Delias eucharis </a:t>
                      </a:r>
                      <a:endParaRPr i="1" sz="13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100"/>
                        <a:buFont typeface="Arial"/>
                        <a:buNone/>
                      </a:pPr>
                      <a:r>
                        <a:rPr lang="en" sz="1300" u="none" cap="none" strike="noStrike">
                          <a:solidFill>
                            <a:schemeClr val="dk1"/>
                          </a:solidFill>
                        </a:rPr>
                        <a:t>Wedge leaf mistletoe</a:t>
                      </a:r>
                      <a:endParaRPr sz="13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 sz="1300" u="none" cap="none" strike="noStrike"/>
                        <a:t>Moderatory </a:t>
                      </a:r>
                      <a:endParaRPr sz="13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100000">
                <a:tc>
                  <a:txBody>
                    <a:bodyPr/>
                    <a:lstStyle/>
                    <a:p>
                      <a:pPr indent="0" lvl="0" marL="0" marR="0" rtl="0" algn="l">
                        <a:lnSpc>
                          <a:spcPct val="100000"/>
                        </a:lnSpc>
                        <a:spcBef>
                          <a:spcPts val="0"/>
                        </a:spcBef>
                        <a:spcAft>
                          <a:spcPts val="0"/>
                        </a:spcAft>
                        <a:buClr>
                          <a:srgbClr val="000000"/>
                        </a:buClr>
                        <a:buSzPts val="1300"/>
                        <a:buFont typeface="Arial"/>
                        <a:buNone/>
                      </a:pPr>
                      <a:r>
                        <a:rPr lang="en" sz="1300"/>
                        <a:t>India</a:t>
                      </a:r>
                      <a:r>
                        <a:rPr lang="en" sz="1300" u="none" cap="none" strike="noStrike"/>
                        <a:t>n Wanderer </a:t>
                      </a:r>
                      <a:endParaRPr sz="13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Arial"/>
                        <a:buNone/>
                      </a:pPr>
                      <a:r>
                        <a:rPr lang="en" sz="1300" u="none" cap="none" strike="noStrike">
                          <a:solidFill>
                            <a:schemeClr val="dk1"/>
                          </a:solidFill>
                        </a:rPr>
                        <a:t>Pareronia hippia</a:t>
                      </a:r>
                      <a:endParaRPr sz="1300" u="none" cap="none" strike="noStrike">
                        <a:solidFill>
                          <a:schemeClr val="dk1"/>
                        </a:solidFill>
                      </a:endParaRPr>
                    </a:p>
                    <a:p>
                      <a:pPr indent="0" lvl="0" marL="0" marR="0" rtl="0" algn="l">
                        <a:lnSpc>
                          <a:spcPct val="100000"/>
                        </a:lnSpc>
                        <a:spcBef>
                          <a:spcPts val="0"/>
                        </a:spcBef>
                        <a:spcAft>
                          <a:spcPts val="0"/>
                        </a:spcAft>
                        <a:buClr>
                          <a:srgbClr val="000000"/>
                        </a:buClr>
                        <a:buSzPts val="1100"/>
                        <a:buFont typeface="Arial"/>
                        <a:buNone/>
                      </a:pPr>
                      <a:r>
                        <a:t/>
                      </a:r>
                      <a:endParaRPr i="1" sz="13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100"/>
                        <a:buFont typeface="Arial"/>
                        <a:buNone/>
                      </a:pPr>
                      <a:r>
                        <a:rPr lang="en" sz="1300" u="none" cap="none" strike="noStrike"/>
                        <a:t>Capparis baducca</a:t>
                      </a:r>
                      <a:endParaRPr sz="13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 sz="1300" u="none" cap="none" strike="noStrike"/>
                        <a:t>Common </a:t>
                      </a:r>
                      <a:endParaRPr sz="13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100000">
                <a:tc>
                  <a:txBody>
                    <a:bodyPr/>
                    <a:lstStyle/>
                    <a:p>
                      <a:pPr indent="0" lvl="0" marL="0" marR="0" rtl="0" algn="l">
                        <a:lnSpc>
                          <a:spcPct val="100000"/>
                        </a:lnSpc>
                        <a:spcBef>
                          <a:spcPts val="0"/>
                        </a:spcBef>
                        <a:spcAft>
                          <a:spcPts val="0"/>
                        </a:spcAft>
                        <a:buClr>
                          <a:srgbClr val="000000"/>
                        </a:buClr>
                        <a:buSzPts val="1300"/>
                        <a:buFont typeface="Arial"/>
                        <a:buNone/>
                      </a:pPr>
                      <a:r>
                        <a:rPr lang="en" sz="1300" u="none" cap="none" strike="noStrike"/>
                        <a:t>Psyche</a:t>
                      </a:r>
                      <a:endParaRPr sz="13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Arial"/>
                        <a:buNone/>
                      </a:pPr>
                      <a:r>
                        <a:rPr lang="en" sz="1300" u="none" cap="none" strike="noStrike"/>
                        <a:t>Leptosia nina </a:t>
                      </a:r>
                      <a:endParaRPr sz="13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 sz="1300" u="none" cap="none" strike="noStrike"/>
                        <a:t>Capparis</a:t>
                      </a:r>
                      <a:endParaRPr sz="13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 sz="1300" u="none" cap="none" strike="noStrike"/>
                        <a:t>Common</a:t>
                      </a:r>
                      <a:endParaRPr sz="13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1000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One spot grass yellow </a:t>
                      </a:r>
                      <a:endParaRPr sz="14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 sz="1300" u="none" cap="none" strike="noStrike"/>
                        <a:t>Eurema andersonii </a:t>
                      </a:r>
                      <a:endParaRPr sz="13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 sz="1300" u="none" cap="none" strike="noStrike"/>
                        <a:t>Ventilago goughi</a:t>
                      </a:r>
                      <a:endParaRPr sz="13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Common </a:t>
                      </a:r>
                      <a:endParaRPr sz="14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1000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Common emigrant </a:t>
                      </a:r>
                      <a:endParaRPr sz="14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 sz="1300" u="none" cap="none" strike="noStrike"/>
                        <a:t> Catopsilia pomona</a:t>
                      </a:r>
                      <a:endParaRPr sz="1300" u="none" cap="none" strike="noStrike"/>
                    </a:p>
                    <a:p>
                      <a:pPr indent="0" lvl="0" marL="0" marR="0" rtl="0" algn="l">
                        <a:lnSpc>
                          <a:spcPct val="100000"/>
                        </a:lnSpc>
                        <a:spcBef>
                          <a:spcPts val="0"/>
                        </a:spcBef>
                        <a:spcAft>
                          <a:spcPts val="0"/>
                        </a:spcAft>
                        <a:buClr>
                          <a:srgbClr val="000000"/>
                        </a:buClr>
                        <a:buSzPts val="1300"/>
                        <a:buFont typeface="Arial"/>
                        <a:buNone/>
                      </a:pPr>
                      <a:r>
                        <a:t/>
                      </a:r>
                      <a:endParaRPr sz="13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 sz="1300" u="none" cap="none" strike="noStrike"/>
                        <a:t> Bastard teak</a:t>
                      </a:r>
                      <a:endParaRPr sz="1300" u="none" cap="none" strike="noStrike"/>
                    </a:p>
                    <a:p>
                      <a:pPr indent="0" lvl="0" marL="0" marR="0" rtl="0" algn="l">
                        <a:lnSpc>
                          <a:spcPct val="100000"/>
                        </a:lnSpc>
                        <a:spcBef>
                          <a:spcPts val="0"/>
                        </a:spcBef>
                        <a:spcAft>
                          <a:spcPts val="0"/>
                        </a:spcAft>
                        <a:buClr>
                          <a:srgbClr val="000000"/>
                        </a:buClr>
                        <a:buSzPts val="1300"/>
                        <a:buFont typeface="Arial"/>
                        <a:buNone/>
                      </a:pPr>
                      <a:r>
                        <a:t/>
                      </a:r>
                      <a:endParaRPr sz="13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Moderatory </a:t>
                      </a:r>
                      <a:endParaRPr sz="14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id="371" name="Google Shape;371;p14"/>
          <p:cNvPicPr preferRelativeResize="0"/>
          <p:nvPr/>
        </p:nvPicPr>
        <p:blipFill rotWithShape="1">
          <a:blip r:embed="rId3">
            <a:alphaModFix/>
          </a:blip>
          <a:srcRect b="0" l="0" r="0" t="0"/>
          <a:stretch/>
        </p:blipFill>
        <p:spPr>
          <a:xfrm>
            <a:off x="274013" y="153825"/>
            <a:ext cx="1757000" cy="1715350"/>
          </a:xfrm>
          <a:prstGeom prst="rect">
            <a:avLst/>
          </a:prstGeom>
          <a:noFill/>
          <a:ln cap="flat" cmpd="sng" w="19050">
            <a:solidFill>
              <a:schemeClr val="dk1"/>
            </a:solidFill>
            <a:prstDash val="solid"/>
            <a:round/>
            <a:headEnd len="sm" w="sm" type="none"/>
            <a:tailEnd len="sm" w="sm" type="none"/>
          </a:ln>
        </p:spPr>
      </p:pic>
      <p:sp>
        <p:nvSpPr>
          <p:cNvPr id="372" name="Google Shape;372;p14"/>
          <p:cNvSpPr txBox="1"/>
          <p:nvPr/>
        </p:nvSpPr>
        <p:spPr>
          <a:xfrm rot="-489">
            <a:off x="274028" y="1948871"/>
            <a:ext cx="2110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Overpass"/>
                <a:ea typeface="Overpass"/>
                <a:cs typeface="Overpass"/>
                <a:sym typeface="Overpass"/>
              </a:rPr>
              <a:t>Common Jezebel </a:t>
            </a:r>
            <a:endParaRPr b="0" i="0" sz="1400" u="none" cap="none" strike="noStrike">
              <a:solidFill>
                <a:srgbClr val="000000"/>
              </a:solidFill>
              <a:latin typeface="Overpass"/>
              <a:ea typeface="Overpass"/>
              <a:cs typeface="Overpass"/>
              <a:sym typeface="Overpass"/>
            </a:endParaRPr>
          </a:p>
        </p:txBody>
      </p:sp>
      <p:sp>
        <p:nvSpPr>
          <p:cNvPr id="373" name="Google Shape;373;p14"/>
          <p:cNvSpPr txBox="1"/>
          <p:nvPr/>
        </p:nvSpPr>
        <p:spPr>
          <a:xfrm>
            <a:off x="274025" y="4528375"/>
            <a:ext cx="23340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Overpass"/>
                <a:ea typeface="Overpass"/>
                <a:cs typeface="Overpass"/>
                <a:sym typeface="Overpass"/>
              </a:rPr>
              <a:t>One spot grass yellow </a:t>
            </a:r>
            <a:endParaRPr b="0" i="0" sz="1600" u="none" cap="none" strike="noStrike">
              <a:solidFill>
                <a:srgbClr val="000000"/>
              </a:solidFill>
              <a:latin typeface="Overpass"/>
              <a:ea typeface="Overpass"/>
              <a:cs typeface="Overpass"/>
              <a:sym typeface="Overpass"/>
            </a:endParaRPr>
          </a:p>
        </p:txBody>
      </p:sp>
      <p:sp>
        <p:nvSpPr>
          <p:cNvPr id="374" name="Google Shape;374;p14"/>
          <p:cNvSpPr txBox="1"/>
          <p:nvPr/>
        </p:nvSpPr>
        <p:spPr>
          <a:xfrm>
            <a:off x="6240775" y="2468875"/>
            <a:ext cx="1879200" cy="434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Overpass"/>
              <a:ea typeface="Overpass"/>
              <a:cs typeface="Overpass"/>
              <a:sym typeface="Overpass"/>
            </a:endParaRPr>
          </a:p>
        </p:txBody>
      </p:sp>
      <p:pic>
        <p:nvPicPr>
          <p:cNvPr id="375" name="Google Shape;375;p14"/>
          <p:cNvPicPr preferRelativeResize="0"/>
          <p:nvPr/>
        </p:nvPicPr>
        <p:blipFill rotWithShape="1">
          <a:blip r:embed="rId4">
            <a:alphaModFix/>
          </a:blip>
          <a:srcRect b="34788" l="29136" r="30929" t="25365"/>
          <a:stretch/>
        </p:blipFill>
        <p:spPr>
          <a:xfrm>
            <a:off x="3078525" y="153825"/>
            <a:ext cx="1939950" cy="1715350"/>
          </a:xfrm>
          <a:prstGeom prst="rect">
            <a:avLst/>
          </a:prstGeom>
          <a:noFill/>
          <a:ln cap="flat" cmpd="sng" w="9525">
            <a:solidFill>
              <a:srgbClr val="000000"/>
            </a:solidFill>
            <a:prstDash val="solid"/>
            <a:round/>
            <a:headEnd len="sm" w="sm" type="none"/>
            <a:tailEnd len="sm" w="sm" type="none"/>
          </a:ln>
        </p:spPr>
      </p:pic>
      <p:sp>
        <p:nvSpPr>
          <p:cNvPr id="376" name="Google Shape;376;p14"/>
          <p:cNvSpPr txBox="1"/>
          <p:nvPr/>
        </p:nvSpPr>
        <p:spPr>
          <a:xfrm>
            <a:off x="2959750" y="1950825"/>
            <a:ext cx="1879200" cy="396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
                <a:latin typeface="Overpass"/>
                <a:ea typeface="Overpass"/>
                <a:cs typeface="Overpass"/>
                <a:sym typeface="Overpass"/>
              </a:rPr>
              <a:t>India</a:t>
            </a:r>
            <a:r>
              <a:rPr b="0" i="0" lang="en" sz="1400" u="none" cap="none" strike="noStrike">
                <a:solidFill>
                  <a:srgbClr val="000000"/>
                </a:solidFill>
                <a:latin typeface="Overpass"/>
                <a:ea typeface="Overpass"/>
                <a:cs typeface="Overpass"/>
                <a:sym typeface="Overpass"/>
              </a:rPr>
              <a:t>n Wanderer </a:t>
            </a:r>
            <a:endParaRPr b="0" i="0" sz="1400" u="none" cap="none" strike="noStrike">
              <a:solidFill>
                <a:srgbClr val="000000"/>
              </a:solidFill>
              <a:latin typeface="Overpass"/>
              <a:ea typeface="Overpass"/>
              <a:cs typeface="Overpass"/>
              <a:sym typeface="Overpass"/>
            </a:endParaRPr>
          </a:p>
        </p:txBody>
      </p:sp>
      <p:sp>
        <p:nvSpPr>
          <p:cNvPr id="377" name="Google Shape;377;p14"/>
          <p:cNvSpPr txBox="1"/>
          <p:nvPr/>
        </p:nvSpPr>
        <p:spPr>
          <a:xfrm flipH="1">
            <a:off x="3388300" y="4452625"/>
            <a:ext cx="1593900" cy="396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Overpass"/>
                <a:ea typeface="Overpass"/>
                <a:cs typeface="Overpass"/>
                <a:sym typeface="Overpass"/>
              </a:rPr>
              <a:t>Psyche</a:t>
            </a:r>
            <a:endParaRPr b="0" i="0" sz="1400" u="none" cap="none" strike="noStrike">
              <a:solidFill>
                <a:srgbClr val="000000"/>
              </a:solidFill>
              <a:latin typeface="Overpass"/>
              <a:ea typeface="Overpass"/>
              <a:cs typeface="Overpass"/>
              <a:sym typeface="Overpass"/>
            </a:endParaRPr>
          </a:p>
        </p:txBody>
      </p:sp>
      <p:pic>
        <p:nvPicPr>
          <p:cNvPr id="378" name="Google Shape;378;p14"/>
          <p:cNvPicPr preferRelativeResize="0"/>
          <p:nvPr/>
        </p:nvPicPr>
        <p:blipFill rotWithShape="1">
          <a:blip r:embed="rId5">
            <a:alphaModFix/>
          </a:blip>
          <a:srcRect b="0" l="0" r="0" t="0"/>
          <a:stretch/>
        </p:blipFill>
        <p:spPr>
          <a:xfrm>
            <a:off x="3078528" y="2668075"/>
            <a:ext cx="1338413" cy="1784550"/>
          </a:xfrm>
          <a:prstGeom prst="rect">
            <a:avLst/>
          </a:prstGeom>
          <a:noFill/>
          <a:ln>
            <a:noFill/>
          </a:ln>
        </p:spPr>
      </p:pic>
      <p:pic>
        <p:nvPicPr>
          <p:cNvPr id="379" name="Google Shape;379;p14"/>
          <p:cNvPicPr preferRelativeResize="0"/>
          <p:nvPr/>
        </p:nvPicPr>
        <p:blipFill rotWithShape="1">
          <a:blip r:embed="rId6">
            <a:alphaModFix/>
          </a:blip>
          <a:srcRect b="3921" l="0" r="0" t="23192"/>
          <a:stretch/>
        </p:blipFill>
        <p:spPr>
          <a:xfrm>
            <a:off x="274025" y="2743825"/>
            <a:ext cx="1756999" cy="1784550"/>
          </a:xfrm>
          <a:prstGeom prst="rect">
            <a:avLst/>
          </a:prstGeom>
          <a:noFill/>
          <a:ln>
            <a:noFill/>
          </a:ln>
        </p:spPr>
      </p:pic>
      <p:pic>
        <p:nvPicPr>
          <p:cNvPr id="380" name="Google Shape;380;p14"/>
          <p:cNvPicPr preferRelativeResize="0"/>
          <p:nvPr/>
        </p:nvPicPr>
        <p:blipFill rotWithShape="1">
          <a:blip r:embed="rId7">
            <a:alphaModFix/>
          </a:blip>
          <a:srcRect b="0" l="0" r="0" t="0"/>
          <a:stretch/>
        </p:blipFill>
        <p:spPr>
          <a:xfrm>
            <a:off x="5430275" y="152400"/>
            <a:ext cx="1781175" cy="1714500"/>
          </a:xfrm>
          <a:prstGeom prst="rect">
            <a:avLst/>
          </a:prstGeom>
          <a:noFill/>
          <a:ln>
            <a:noFill/>
          </a:ln>
        </p:spPr>
      </p:pic>
      <p:sp>
        <p:nvSpPr>
          <p:cNvPr id="381" name="Google Shape;381;p14"/>
          <p:cNvSpPr txBox="1"/>
          <p:nvPr/>
        </p:nvSpPr>
        <p:spPr>
          <a:xfrm>
            <a:off x="5527550" y="2002525"/>
            <a:ext cx="16734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Overpass"/>
                <a:ea typeface="Overpass"/>
                <a:cs typeface="Overpass"/>
                <a:sym typeface="Overpass"/>
              </a:rPr>
              <a:t>Common grass yellow </a:t>
            </a:r>
            <a:endParaRPr b="0" i="0" sz="1400" u="none" cap="none" strike="noStrike">
              <a:solidFill>
                <a:srgbClr val="000000"/>
              </a:solidFill>
              <a:latin typeface="Overpass"/>
              <a:ea typeface="Overpass"/>
              <a:cs typeface="Overpass"/>
              <a:sym typeface="Overpas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85" name="Shape 385"/>
        <p:cNvGrpSpPr/>
        <p:nvPr/>
      </p:nvGrpSpPr>
      <p:grpSpPr>
        <a:xfrm>
          <a:off x="0" y="0"/>
          <a:ext cx="0" cy="0"/>
          <a:chOff x="0" y="0"/>
          <a:chExt cx="0" cy="0"/>
        </a:xfrm>
      </p:grpSpPr>
      <p:sp>
        <p:nvSpPr>
          <p:cNvPr id="386" name="Google Shape;386;p15"/>
          <p:cNvSpPr txBox="1"/>
          <p:nvPr>
            <p:ph type="title"/>
          </p:nvPr>
        </p:nvSpPr>
        <p:spPr>
          <a:xfrm>
            <a:off x="625300" y="178638"/>
            <a:ext cx="7704000" cy="707700"/>
          </a:xfrm>
          <a:prstGeom prst="rect">
            <a:avLst/>
          </a:prstGeom>
          <a:solidFill>
            <a:schemeClr val="dk1"/>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300"/>
              <a:buNone/>
            </a:pPr>
            <a:r>
              <a:rPr lang="en">
                <a:solidFill>
                  <a:schemeClr val="lt1"/>
                </a:solidFill>
              </a:rPr>
              <a:t>Swallow tail </a:t>
            </a:r>
            <a:endParaRPr>
              <a:solidFill>
                <a:schemeClr val="lt1"/>
              </a:solidFill>
            </a:endParaRPr>
          </a:p>
        </p:txBody>
      </p:sp>
      <p:graphicFrame>
        <p:nvGraphicFramePr>
          <p:cNvPr id="387" name="Google Shape;387;p15"/>
          <p:cNvGraphicFramePr/>
          <p:nvPr/>
        </p:nvGraphicFramePr>
        <p:xfrm>
          <a:off x="370575" y="1084325"/>
          <a:ext cx="3000000" cy="3000000"/>
        </p:xfrm>
        <a:graphic>
          <a:graphicData uri="http://schemas.openxmlformats.org/drawingml/2006/table">
            <a:tbl>
              <a:tblPr>
                <a:noFill/>
                <a:tableStyleId>{E9F9DB5B-84CC-4D99-BD56-42820ABA9826}</a:tableStyleId>
              </a:tblPr>
              <a:tblGrid>
                <a:gridCol w="2016575"/>
                <a:gridCol w="1710925"/>
                <a:gridCol w="1680400"/>
                <a:gridCol w="2123550"/>
              </a:tblGrid>
              <a:tr h="736050">
                <a:tc>
                  <a:txBody>
                    <a:bodyPr/>
                    <a:lstStyle/>
                    <a:p>
                      <a:pPr indent="0" lvl="0" marL="0" marR="0" rtl="0" algn="l">
                        <a:lnSpc>
                          <a:spcPct val="100000"/>
                        </a:lnSpc>
                        <a:spcBef>
                          <a:spcPts val="0"/>
                        </a:spcBef>
                        <a:spcAft>
                          <a:spcPts val="0"/>
                        </a:spcAft>
                        <a:buClr>
                          <a:srgbClr val="000000"/>
                        </a:buClr>
                        <a:buSzPts val="1750"/>
                        <a:buFont typeface="Arial"/>
                        <a:buNone/>
                      </a:pPr>
                      <a:r>
                        <a:rPr b="1" lang="en" sz="1750" u="none" cap="none" strike="noStrike"/>
                        <a:t>Common name </a:t>
                      </a:r>
                      <a:endParaRPr b="1" sz="1750" u="none" cap="none" strike="noStrike">
                        <a:solidFill>
                          <a:schemeClr val="lt1"/>
                        </a:solidFill>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750"/>
                        <a:buFont typeface="Arial"/>
                        <a:buNone/>
                      </a:pPr>
                      <a:r>
                        <a:rPr b="1" lang="en" sz="1750" u="none" cap="none" strike="noStrike"/>
                        <a:t>Scientific name </a:t>
                      </a:r>
                      <a:endParaRPr b="1" sz="175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750"/>
                        <a:buFont typeface="Arial"/>
                        <a:buNone/>
                      </a:pPr>
                      <a:r>
                        <a:rPr b="1" lang="en" sz="1750" u="none" cap="none" strike="noStrike"/>
                        <a:t>Host plant </a:t>
                      </a:r>
                      <a:endParaRPr b="1" sz="175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650"/>
                        <a:buFont typeface="Arial"/>
                        <a:buNone/>
                      </a:pPr>
                      <a:r>
                        <a:rPr b="1" lang="en" sz="1650" u="none" cap="none" strike="noStrike"/>
                        <a:t>common/ moderatory/ rare </a:t>
                      </a:r>
                      <a:endParaRPr b="1" sz="165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745200">
                <a:tc>
                  <a:txBody>
                    <a:bodyPr/>
                    <a:lstStyle/>
                    <a:p>
                      <a:pPr indent="0" lvl="0" marL="0" marR="0" rtl="0" algn="l">
                        <a:lnSpc>
                          <a:spcPct val="100000"/>
                        </a:lnSpc>
                        <a:spcBef>
                          <a:spcPts val="0"/>
                        </a:spcBef>
                        <a:spcAft>
                          <a:spcPts val="0"/>
                        </a:spcAft>
                        <a:buClr>
                          <a:srgbClr val="000000"/>
                        </a:buClr>
                        <a:buSzPts val="1550"/>
                        <a:buFont typeface="Arial"/>
                        <a:buNone/>
                      </a:pPr>
                      <a:r>
                        <a:rPr lang="en" sz="1550" u="none" cap="none" strike="noStrike"/>
                        <a:t>Tailed Jay </a:t>
                      </a:r>
                      <a:endParaRPr sz="155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550"/>
                        <a:buFont typeface="Arial"/>
                        <a:buNone/>
                      </a:pPr>
                      <a:r>
                        <a:rPr i="1" lang="en" sz="1550" u="none" cap="none" strike="noStrike"/>
                        <a:t>Graphium agamemnon</a:t>
                      </a:r>
                      <a:endParaRPr i="1" sz="155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550"/>
                        <a:buFont typeface="Arial"/>
                        <a:buNone/>
                      </a:pPr>
                      <a:r>
                        <a:rPr lang="en" sz="1550" u="none" cap="none" strike="noStrike"/>
                        <a:t>False ashoka </a:t>
                      </a:r>
                      <a:endParaRPr sz="155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550"/>
                        <a:buFont typeface="Arial"/>
                        <a:buNone/>
                      </a:pPr>
                      <a:r>
                        <a:rPr lang="en" sz="1550" u="none" cap="none" strike="noStrike"/>
                        <a:t>Moderatory </a:t>
                      </a:r>
                      <a:endParaRPr sz="155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731500">
                <a:tc>
                  <a:txBody>
                    <a:bodyPr/>
                    <a:lstStyle/>
                    <a:p>
                      <a:pPr indent="0" lvl="0" marL="0" marR="0" rtl="0" algn="l">
                        <a:lnSpc>
                          <a:spcPct val="100000"/>
                        </a:lnSpc>
                        <a:spcBef>
                          <a:spcPts val="0"/>
                        </a:spcBef>
                        <a:spcAft>
                          <a:spcPts val="0"/>
                        </a:spcAft>
                        <a:buClr>
                          <a:srgbClr val="000000"/>
                        </a:buClr>
                        <a:buSzPts val="1550"/>
                        <a:buFont typeface="Arial"/>
                        <a:buNone/>
                      </a:pPr>
                      <a:r>
                        <a:rPr lang="en" sz="1550" u="none" cap="none" strike="noStrike"/>
                        <a:t>Blue mormon </a:t>
                      </a:r>
                      <a:endParaRPr sz="155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550"/>
                        <a:buFont typeface="Arial"/>
                        <a:buNone/>
                      </a:pPr>
                      <a:r>
                        <a:rPr i="1" lang="en" sz="1550" u="none" cap="none" strike="noStrike"/>
                        <a:t>Papilio polymnestor </a:t>
                      </a:r>
                      <a:endParaRPr i="1" sz="155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550"/>
                        <a:buFont typeface="Arial"/>
                        <a:buNone/>
                      </a:pPr>
                      <a:r>
                        <a:rPr lang="en" sz="1550" u="none" cap="none" strike="noStrike"/>
                        <a:t>Malabar tamarind </a:t>
                      </a:r>
                      <a:endParaRPr sz="155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550"/>
                        <a:buFont typeface="Arial"/>
                        <a:buNone/>
                      </a:pPr>
                      <a:r>
                        <a:rPr lang="en" sz="1550" u="none" cap="none" strike="noStrike"/>
                        <a:t>Rare</a:t>
                      </a:r>
                      <a:endParaRPr sz="155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731500">
                <a:tc>
                  <a:txBody>
                    <a:bodyPr/>
                    <a:lstStyle/>
                    <a:p>
                      <a:pPr indent="0" lvl="0" marL="0" marR="0" rtl="0" algn="l">
                        <a:lnSpc>
                          <a:spcPct val="100000"/>
                        </a:lnSpc>
                        <a:spcBef>
                          <a:spcPts val="0"/>
                        </a:spcBef>
                        <a:spcAft>
                          <a:spcPts val="0"/>
                        </a:spcAft>
                        <a:buClr>
                          <a:srgbClr val="000000"/>
                        </a:buClr>
                        <a:buSzPts val="1550"/>
                        <a:buFont typeface="Arial"/>
                        <a:buNone/>
                      </a:pPr>
                      <a:r>
                        <a:rPr lang="en" sz="1550" u="none" cap="none" strike="noStrike"/>
                        <a:t>Crimson rose </a:t>
                      </a:r>
                      <a:endParaRPr sz="155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550"/>
                        <a:buFont typeface="Arial"/>
                        <a:buNone/>
                      </a:pPr>
                      <a:r>
                        <a:rPr i="1" lang="en" sz="1550" u="none" cap="none" strike="noStrike"/>
                        <a:t>Pachliopta hector </a:t>
                      </a:r>
                      <a:endParaRPr i="1" sz="155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550"/>
                        <a:buFont typeface="Arial"/>
                        <a:buNone/>
                      </a:pPr>
                      <a:r>
                        <a:rPr lang="en" sz="1550" u="none" cap="none" strike="noStrike"/>
                        <a:t>Calico flower </a:t>
                      </a:r>
                      <a:endParaRPr sz="155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550"/>
                        <a:buFont typeface="Arial"/>
                        <a:buNone/>
                      </a:pPr>
                      <a:r>
                        <a:rPr lang="en" sz="1550" u="none" cap="none" strike="noStrike"/>
                        <a:t>Moderatory </a:t>
                      </a:r>
                      <a:endParaRPr sz="155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09575">
                <a:tc>
                  <a:txBody>
                    <a:bodyPr/>
                    <a:lstStyle/>
                    <a:p>
                      <a:pPr indent="0" lvl="0" marL="0" marR="0" rtl="0" algn="l">
                        <a:lnSpc>
                          <a:spcPct val="100000"/>
                        </a:lnSpc>
                        <a:spcBef>
                          <a:spcPts val="0"/>
                        </a:spcBef>
                        <a:spcAft>
                          <a:spcPts val="0"/>
                        </a:spcAft>
                        <a:buClr>
                          <a:srgbClr val="000000"/>
                        </a:buClr>
                        <a:buSzPts val="1550"/>
                        <a:buFont typeface="Arial"/>
                        <a:buNone/>
                      </a:pPr>
                      <a:r>
                        <a:rPr lang="en" sz="1550" u="none" cap="none" strike="noStrike"/>
                        <a:t>Common mormon </a:t>
                      </a:r>
                      <a:endParaRPr sz="155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550"/>
                        <a:buFont typeface="Arial"/>
                        <a:buNone/>
                      </a:pPr>
                      <a:r>
                        <a:rPr i="1" lang="en" sz="1550" u="none" cap="none" strike="noStrike">
                          <a:solidFill>
                            <a:srgbClr val="212121"/>
                          </a:solidFill>
                        </a:rPr>
                        <a:t>Papilio polytes romulus </a:t>
                      </a:r>
                      <a:endParaRPr i="1" sz="155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550"/>
                        <a:buFont typeface="Arial"/>
                        <a:buNone/>
                      </a:pPr>
                      <a:r>
                        <a:rPr lang="en" sz="1550" u="none" cap="none" strike="noStrike"/>
                        <a:t>Curry leaf tree</a:t>
                      </a:r>
                      <a:endParaRPr sz="155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550"/>
                        <a:buFont typeface="Arial"/>
                        <a:buNone/>
                      </a:pPr>
                      <a:r>
                        <a:rPr lang="en" sz="1550" u="none" cap="none" strike="noStrike"/>
                        <a:t>Moderatory </a:t>
                      </a:r>
                      <a:endParaRPr sz="155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pic>
        <p:nvPicPr>
          <p:cNvPr id="392" name="Google Shape;392;p16"/>
          <p:cNvPicPr preferRelativeResize="0"/>
          <p:nvPr/>
        </p:nvPicPr>
        <p:blipFill rotWithShape="1">
          <a:blip r:embed="rId3">
            <a:alphaModFix/>
          </a:blip>
          <a:srcRect b="39614" l="23757" r="23365" t="17548"/>
          <a:stretch/>
        </p:blipFill>
        <p:spPr>
          <a:xfrm>
            <a:off x="480050" y="405425"/>
            <a:ext cx="2082125" cy="1706851"/>
          </a:xfrm>
          <a:prstGeom prst="rect">
            <a:avLst/>
          </a:prstGeom>
          <a:noFill/>
          <a:ln cap="flat" cmpd="sng" w="19050">
            <a:solidFill>
              <a:srgbClr val="000000"/>
            </a:solidFill>
            <a:prstDash val="solid"/>
            <a:round/>
            <a:headEnd len="sm" w="sm" type="none"/>
            <a:tailEnd len="sm" w="sm" type="none"/>
          </a:ln>
        </p:spPr>
      </p:pic>
      <p:sp>
        <p:nvSpPr>
          <p:cNvPr id="393" name="Google Shape;393;p16"/>
          <p:cNvSpPr txBox="1"/>
          <p:nvPr/>
        </p:nvSpPr>
        <p:spPr>
          <a:xfrm flipH="1">
            <a:off x="480050" y="2112275"/>
            <a:ext cx="2195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Overpass"/>
                <a:ea typeface="Overpass"/>
                <a:cs typeface="Overpass"/>
                <a:sym typeface="Overpass"/>
              </a:rPr>
              <a:t>Crimson rose </a:t>
            </a:r>
            <a:endParaRPr b="0" i="0" sz="2000" u="none" cap="none" strike="noStrike">
              <a:solidFill>
                <a:srgbClr val="000000"/>
              </a:solidFill>
              <a:latin typeface="Overpass"/>
              <a:ea typeface="Overpass"/>
              <a:cs typeface="Overpass"/>
              <a:sym typeface="Overpass"/>
            </a:endParaRPr>
          </a:p>
        </p:txBody>
      </p:sp>
      <p:sp>
        <p:nvSpPr>
          <p:cNvPr id="394" name="Google Shape;394;p16"/>
          <p:cNvSpPr txBox="1"/>
          <p:nvPr/>
        </p:nvSpPr>
        <p:spPr>
          <a:xfrm>
            <a:off x="3616300" y="2112275"/>
            <a:ext cx="2702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Overpass"/>
                <a:ea typeface="Overpass"/>
                <a:cs typeface="Overpass"/>
                <a:sym typeface="Overpass"/>
              </a:rPr>
              <a:t>Blue mormon </a:t>
            </a:r>
            <a:endParaRPr b="0" i="0" sz="2000" u="none" cap="none" strike="noStrike">
              <a:solidFill>
                <a:srgbClr val="000000"/>
              </a:solidFill>
              <a:latin typeface="Overpass"/>
              <a:ea typeface="Overpass"/>
              <a:cs typeface="Overpass"/>
              <a:sym typeface="Overpass"/>
            </a:endParaRPr>
          </a:p>
        </p:txBody>
      </p:sp>
      <p:pic>
        <p:nvPicPr>
          <p:cNvPr id="395" name="Google Shape;395;p16"/>
          <p:cNvPicPr preferRelativeResize="0"/>
          <p:nvPr/>
        </p:nvPicPr>
        <p:blipFill rotWithShape="1">
          <a:blip r:embed="rId4">
            <a:alphaModFix/>
          </a:blip>
          <a:srcRect b="6221" l="0" r="10320" t="41446"/>
          <a:stretch/>
        </p:blipFill>
        <p:spPr>
          <a:xfrm>
            <a:off x="6678125" y="523650"/>
            <a:ext cx="1715583" cy="1903224"/>
          </a:xfrm>
          <a:prstGeom prst="rect">
            <a:avLst/>
          </a:prstGeom>
          <a:noFill/>
          <a:ln cap="flat" cmpd="sng" w="28575">
            <a:solidFill>
              <a:schemeClr val="dk1"/>
            </a:solidFill>
            <a:prstDash val="solid"/>
            <a:round/>
            <a:headEnd len="sm" w="sm" type="none"/>
            <a:tailEnd len="sm" w="sm" type="none"/>
          </a:ln>
        </p:spPr>
      </p:pic>
      <p:sp>
        <p:nvSpPr>
          <p:cNvPr id="396" name="Google Shape;396;p16"/>
          <p:cNvSpPr txBox="1"/>
          <p:nvPr/>
        </p:nvSpPr>
        <p:spPr>
          <a:xfrm>
            <a:off x="6390075" y="2455175"/>
            <a:ext cx="23385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Overpass"/>
                <a:ea typeface="Overpass"/>
                <a:cs typeface="Overpass"/>
                <a:sym typeface="Overpass"/>
              </a:rPr>
              <a:t>Common mormon</a:t>
            </a:r>
            <a:endParaRPr b="0" i="0" sz="2000" u="none" cap="none" strike="noStrike">
              <a:solidFill>
                <a:srgbClr val="000000"/>
              </a:solidFill>
              <a:latin typeface="Overpass"/>
              <a:ea typeface="Overpass"/>
              <a:cs typeface="Overpass"/>
              <a:sym typeface="Overpass"/>
            </a:endParaRPr>
          </a:p>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Overpass"/>
                <a:ea typeface="Overpass"/>
                <a:cs typeface="Overpass"/>
                <a:sym typeface="Overpass"/>
              </a:rPr>
              <a:t>(Female)  </a:t>
            </a:r>
            <a:endParaRPr b="0" i="0" sz="2000" u="none" cap="none" strike="noStrike">
              <a:solidFill>
                <a:srgbClr val="000000"/>
              </a:solidFill>
              <a:latin typeface="Overpass"/>
              <a:ea typeface="Overpass"/>
              <a:cs typeface="Overpass"/>
              <a:sym typeface="Overpass"/>
            </a:endParaRPr>
          </a:p>
        </p:txBody>
      </p:sp>
      <p:pic>
        <p:nvPicPr>
          <p:cNvPr id="397" name="Google Shape;397;p16"/>
          <p:cNvPicPr preferRelativeResize="0"/>
          <p:nvPr/>
        </p:nvPicPr>
        <p:blipFill rotWithShape="1">
          <a:blip r:embed="rId5">
            <a:alphaModFix/>
          </a:blip>
          <a:srcRect b="0" l="0" r="0" t="0"/>
          <a:stretch/>
        </p:blipFill>
        <p:spPr>
          <a:xfrm>
            <a:off x="480050" y="2796906"/>
            <a:ext cx="2195100" cy="1676394"/>
          </a:xfrm>
          <a:prstGeom prst="rect">
            <a:avLst/>
          </a:prstGeom>
          <a:noFill/>
          <a:ln cap="flat" cmpd="sng" w="28575">
            <a:solidFill>
              <a:schemeClr val="dk1"/>
            </a:solidFill>
            <a:prstDash val="solid"/>
            <a:round/>
            <a:headEnd len="sm" w="sm" type="none"/>
            <a:tailEnd len="sm" w="sm" type="none"/>
          </a:ln>
        </p:spPr>
      </p:pic>
      <p:sp>
        <p:nvSpPr>
          <p:cNvPr id="398" name="Google Shape;398;p16"/>
          <p:cNvSpPr txBox="1"/>
          <p:nvPr/>
        </p:nvSpPr>
        <p:spPr>
          <a:xfrm>
            <a:off x="384050" y="4553700"/>
            <a:ext cx="31410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Overpass"/>
                <a:ea typeface="Overpass"/>
                <a:cs typeface="Overpass"/>
                <a:sym typeface="Overpass"/>
              </a:rPr>
              <a:t>Common mormon (male) </a:t>
            </a:r>
            <a:endParaRPr b="0" i="0" sz="2000" u="none" cap="none" strike="noStrike">
              <a:solidFill>
                <a:srgbClr val="000000"/>
              </a:solidFill>
              <a:latin typeface="Overpass"/>
              <a:ea typeface="Overpass"/>
              <a:cs typeface="Overpass"/>
              <a:sym typeface="Overpass"/>
            </a:endParaRPr>
          </a:p>
        </p:txBody>
      </p:sp>
      <p:sp>
        <p:nvSpPr>
          <p:cNvPr id="399" name="Google Shape;399;p16"/>
          <p:cNvSpPr txBox="1"/>
          <p:nvPr/>
        </p:nvSpPr>
        <p:spPr>
          <a:xfrm>
            <a:off x="3616300" y="4514600"/>
            <a:ext cx="24930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Overpass"/>
                <a:ea typeface="Overpass"/>
                <a:cs typeface="Overpass"/>
                <a:sym typeface="Overpass"/>
              </a:rPr>
              <a:t>Tailed jay </a:t>
            </a:r>
            <a:endParaRPr b="0" i="0" sz="2000" u="none" cap="none" strike="noStrike">
              <a:solidFill>
                <a:srgbClr val="000000"/>
              </a:solidFill>
              <a:latin typeface="Overpass"/>
              <a:ea typeface="Overpass"/>
              <a:cs typeface="Overpass"/>
              <a:sym typeface="Overpass"/>
            </a:endParaRPr>
          </a:p>
        </p:txBody>
      </p:sp>
      <p:pic>
        <p:nvPicPr>
          <p:cNvPr id="400" name="Google Shape;400;p16"/>
          <p:cNvPicPr preferRelativeResize="0"/>
          <p:nvPr/>
        </p:nvPicPr>
        <p:blipFill rotWithShape="1">
          <a:blip r:embed="rId6">
            <a:alphaModFix/>
          </a:blip>
          <a:srcRect b="0" l="0" r="0" t="0"/>
          <a:stretch/>
        </p:blipFill>
        <p:spPr>
          <a:xfrm>
            <a:off x="3525050" y="523650"/>
            <a:ext cx="1940625" cy="1557292"/>
          </a:xfrm>
          <a:prstGeom prst="rect">
            <a:avLst/>
          </a:prstGeom>
          <a:noFill/>
          <a:ln cap="flat" cmpd="sng" w="28575">
            <a:solidFill>
              <a:schemeClr val="dk1"/>
            </a:solidFill>
            <a:prstDash val="solid"/>
            <a:round/>
            <a:headEnd len="sm" w="sm" type="none"/>
            <a:tailEnd len="sm" w="sm" type="none"/>
          </a:ln>
        </p:spPr>
      </p:pic>
      <p:pic>
        <p:nvPicPr>
          <p:cNvPr id="401" name="Google Shape;401;p16"/>
          <p:cNvPicPr preferRelativeResize="0"/>
          <p:nvPr/>
        </p:nvPicPr>
        <p:blipFill rotWithShape="1">
          <a:blip r:embed="rId7">
            <a:alphaModFix/>
          </a:blip>
          <a:srcRect b="0" l="0" r="0" t="0"/>
          <a:stretch/>
        </p:blipFill>
        <p:spPr>
          <a:xfrm>
            <a:off x="3551936" y="2796900"/>
            <a:ext cx="2040139" cy="1676400"/>
          </a:xfrm>
          <a:prstGeom prst="rect">
            <a:avLst/>
          </a:prstGeom>
          <a:noFill/>
          <a:ln cap="flat" cmpd="sng" w="28575">
            <a:solidFill>
              <a:schemeClr val="dk1"/>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17"/>
          <p:cNvSpPr txBox="1"/>
          <p:nvPr>
            <p:ph type="title"/>
          </p:nvPr>
        </p:nvSpPr>
        <p:spPr>
          <a:xfrm>
            <a:off x="1782363" y="321150"/>
            <a:ext cx="5580300" cy="63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300"/>
              <a:buNone/>
            </a:pPr>
            <a:r>
              <a:rPr lang="en"/>
              <a:t>Blue  butterflies  </a:t>
            </a:r>
            <a:endParaRPr/>
          </a:p>
        </p:txBody>
      </p:sp>
      <p:pic>
        <p:nvPicPr>
          <p:cNvPr id="407" name="Google Shape;407;p17"/>
          <p:cNvPicPr preferRelativeResize="0"/>
          <p:nvPr/>
        </p:nvPicPr>
        <p:blipFill rotWithShape="1">
          <a:blip r:embed="rId3">
            <a:alphaModFix/>
          </a:blip>
          <a:srcRect b="27614" l="18008" r="21680" t="0"/>
          <a:stretch/>
        </p:blipFill>
        <p:spPr>
          <a:xfrm>
            <a:off x="510656" y="1597831"/>
            <a:ext cx="1756279" cy="2665928"/>
          </a:xfrm>
          <a:prstGeom prst="rect">
            <a:avLst/>
          </a:prstGeom>
          <a:noFill/>
          <a:ln cap="flat" cmpd="sng" w="28575">
            <a:solidFill>
              <a:schemeClr val="accent5"/>
            </a:solidFill>
            <a:prstDash val="solid"/>
            <a:round/>
            <a:headEnd len="sm" w="sm" type="none"/>
            <a:tailEnd len="sm" w="sm" type="none"/>
          </a:ln>
        </p:spPr>
      </p:pic>
      <p:sp>
        <p:nvSpPr>
          <p:cNvPr id="408" name="Google Shape;408;p17"/>
          <p:cNvSpPr txBox="1"/>
          <p:nvPr/>
        </p:nvSpPr>
        <p:spPr>
          <a:xfrm>
            <a:off x="2491100" y="3183359"/>
            <a:ext cx="9144000" cy="915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EFEFEF"/>
                </a:solidFill>
                <a:latin typeface="Overpass"/>
                <a:ea typeface="Overpass"/>
                <a:cs typeface="Overpass"/>
                <a:sym typeface="Overpass"/>
              </a:rPr>
              <a:t> Red Pierrot</a:t>
            </a:r>
            <a:endParaRPr b="0" i="0" sz="2400" u="none" cap="none" strike="noStrike">
              <a:solidFill>
                <a:srgbClr val="EFEFEF"/>
              </a:solidFill>
              <a:latin typeface="Overpass"/>
              <a:ea typeface="Overpass"/>
              <a:cs typeface="Overpass"/>
              <a:sym typeface="Overpass"/>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EFEFEF"/>
              </a:solidFill>
              <a:latin typeface="Overpass"/>
              <a:ea typeface="Overpass"/>
              <a:cs typeface="Overpass"/>
              <a:sym typeface="Overpas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graphicFrame>
        <p:nvGraphicFramePr>
          <p:cNvPr id="413" name="Google Shape;413;p18"/>
          <p:cNvGraphicFramePr/>
          <p:nvPr/>
        </p:nvGraphicFramePr>
        <p:xfrm>
          <a:off x="952500" y="2381250"/>
          <a:ext cx="3000000" cy="3000000"/>
        </p:xfrm>
        <a:graphic>
          <a:graphicData uri="http://schemas.openxmlformats.org/drawingml/2006/table">
            <a:tbl>
              <a:tblPr>
                <a:noFill/>
                <a:tableStyleId>{E9F9DB5B-84CC-4D99-BD56-42820ABA9826}</a:tableStyleId>
              </a:tblPr>
              <a:tblGrid>
                <a:gridCol w="1701950"/>
                <a:gridCol w="1701950"/>
                <a:gridCol w="1701950"/>
                <a:gridCol w="1701950"/>
              </a:tblGrid>
              <a:tr h="381000">
                <a:tc>
                  <a:txBody>
                    <a:bodyPr/>
                    <a:lstStyle/>
                    <a:p>
                      <a:pPr indent="0" lvl="0" marL="0" marR="0" rtl="0" algn="l">
                        <a:lnSpc>
                          <a:spcPct val="100000"/>
                        </a:lnSpc>
                        <a:spcBef>
                          <a:spcPts val="0"/>
                        </a:spcBef>
                        <a:spcAft>
                          <a:spcPts val="0"/>
                        </a:spcAft>
                        <a:buClr>
                          <a:srgbClr val="000000"/>
                        </a:buClr>
                        <a:buSzPts val="1000"/>
                        <a:buFont typeface="Arial"/>
                        <a:buNone/>
                      </a:pPr>
                      <a:r>
                        <a:rPr lang="en" sz="1400" u="none" cap="none" strike="noStrike"/>
                        <a:t>Red Pierrot</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i="1" lang="en" sz="1400" u="none" cap="none" strike="noStrike"/>
                        <a:t>Talicada nyseus</a:t>
                      </a:r>
                      <a:endParaRPr i="1"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 sz="1400" u="none" cap="none" strike="noStrike"/>
                        <a:t>Air plant</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Rare</a:t>
                      </a:r>
                      <a:endParaRPr sz="1400" u="none" cap="none" strike="noStrike"/>
                    </a:p>
                  </a:txBody>
                  <a:tcPr marT="91425" marB="91425" marR="91425" marL="91425">
                    <a:lnL cap="flat" cmpd="sng" w="9525">
                      <a:solidFill>
                        <a:srgbClr val="9E9E9E"/>
                      </a:solidFill>
                      <a:prstDash val="solid"/>
                      <a:round/>
                      <a:headEnd len="sm" w="sm" type="none"/>
                      <a:tailEnd len="sm" w="sm" type="none"/>
                    </a:lnL>
                    <a:solidFill>
                      <a:srgbClr val="FFFFFF"/>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Dark grass blue </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i="1" lang="en" sz="1400" u="none" cap="none" strike="noStrike"/>
                        <a:t> Zizeeria karsandra</a:t>
                      </a:r>
                      <a:endParaRPr i="1"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 Spiny pigweed</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Common </a:t>
                      </a:r>
                      <a:endParaRPr sz="1400" u="none" cap="none" strike="noStrike"/>
                    </a:p>
                  </a:txBody>
                  <a:tcPr marT="91425" marB="91425" marR="91425" marL="91425">
                    <a:lnL cap="flat" cmpd="sng" w="9525">
                      <a:solidFill>
                        <a:srgbClr val="9E9E9E"/>
                      </a:solidFill>
                      <a:prstDash val="solid"/>
                      <a:round/>
                      <a:headEnd len="sm" w="sm" type="none"/>
                      <a:tailEnd len="sm" w="sm" type="none"/>
                    </a:lnL>
                    <a:solidFill>
                      <a:srgbClr val="FFFFFF"/>
                    </a:solidFill>
                  </a:tcPr>
                </a:tc>
              </a:tr>
            </a:tbl>
          </a:graphicData>
        </a:graphic>
      </p:graphicFrame>
      <p:sp>
        <p:nvSpPr>
          <p:cNvPr id="414" name="Google Shape;414;p18"/>
          <p:cNvSpPr txBox="1"/>
          <p:nvPr/>
        </p:nvSpPr>
        <p:spPr>
          <a:xfrm>
            <a:off x="0" y="312008"/>
            <a:ext cx="9144000" cy="92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800">
                <a:solidFill>
                  <a:srgbClr val="FFFFFF"/>
                </a:solidFill>
                <a:latin typeface="Overpass"/>
                <a:ea typeface="Overpass"/>
                <a:cs typeface="Overpass"/>
                <a:sym typeface="Overpass"/>
              </a:rPr>
              <a:t>Blue butterflies </a:t>
            </a:r>
            <a:endParaRPr sz="4800">
              <a:solidFill>
                <a:srgbClr val="FFFFFF"/>
              </a:solidFill>
              <a:latin typeface="Overpass"/>
              <a:ea typeface="Overpass"/>
              <a:cs typeface="Overpass"/>
              <a:sym typeface="Overpas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19"/>
          <p:cNvSpPr txBox="1"/>
          <p:nvPr>
            <p:ph type="title"/>
          </p:nvPr>
        </p:nvSpPr>
        <p:spPr>
          <a:xfrm>
            <a:off x="480050" y="1508750"/>
            <a:ext cx="2270700" cy="776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300"/>
              <a:buNone/>
            </a:pPr>
            <a:r>
              <a:rPr lang="en"/>
              <a:t>Moths </a:t>
            </a:r>
            <a:endParaRPr/>
          </a:p>
        </p:txBody>
      </p:sp>
      <p:grpSp>
        <p:nvGrpSpPr>
          <p:cNvPr id="420" name="Google Shape;420;p19"/>
          <p:cNvGrpSpPr/>
          <p:nvPr/>
        </p:nvGrpSpPr>
        <p:grpSpPr>
          <a:xfrm>
            <a:off x="4002778" y="1802453"/>
            <a:ext cx="482700" cy="482700"/>
            <a:chOff x="3772478" y="2250238"/>
            <a:chExt cx="482700" cy="482700"/>
          </a:xfrm>
        </p:grpSpPr>
        <p:grpSp>
          <p:nvGrpSpPr>
            <p:cNvPr id="421" name="Google Shape;421;p19"/>
            <p:cNvGrpSpPr/>
            <p:nvPr/>
          </p:nvGrpSpPr>
          <p:grpSpPr>
            <a:xfrm>
              <a:off x="3830192" y="2350400"/>
              <a:ext cx="367255" cy="282364"/>
              <a:chOff x="1781317" y="3391400"/>
              <a:chExt cx="367255" cy="282364"/>
            </a:xfrm>
          </p:grpSpPr>
          <p:sp>
            <p:nvSpPr>
              <p:cNvPr id="422" name="Google Shape;422;p19"/>
              <p:cNvSpPr/>
              <p:nvPr/>
            </p:nvSpPr>
            <p:spPr>
              <a:xfrm>
                <a:off x="1901061" y="3639610"/>
                <a:ext cx="11013" cy="33772"/>
              </a:xfrm>
              <a:custGeom>
                <a:rect b="b" l="l" r="r" t="t"/>
                <a:pathLst>
                  <a:path extrusionOk="0" h="1061" w="346">
                    <a:moveTo>
                      <a:pt x="167" y="1"/>
                    </a:moveTo>
                    <a:cubicBezTo>
                      <a:pt x="72" y="1"/>
                      <a:pt x="1" y="72"/>
                      <a:pt x="1" y="167"/>
                    </a:cubicBezTo>
                    <a:lnTo>
                      <a:pt x="1" y="894"/>
                    </a:lnTo>
                    <a:cubicBezTo>
                      <a:pt x="1" y="977"/>
                      <a:pt x="72" y="1060"/>
                      <a:pt x="167" y="1060"/>
                    </a:cubicBezTo>
                    <a:cubicBezTo>
                      <a:pt x="251" y="1060"/>
                      <a:pt x="334" y="977"/>
                      <a:pt x="334" y="894"/>
                    </a:cubicBezTo>
                    <a:lnTo>
                      <a:pt x="334" y="167"/>
                    </a:lnTo>
                    <a:cubicBezTo>
                      <a:pt x="346" y="72"/>
                      <a:pt x="274" y="1"/>
                      <a:pt x="16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19"/>
              <p:cNvSpPr/>
              <p:nvPr/>
            </p:nvSpPr>
            <p:spPr>
              <a:xfrm>
                <a:off x="2016668" y="3639610"/>
                <a:ext cx="10631" cy="33772"/>
              </a:xfrm>
              <a:custGeom>
                <a:rect b="b" l="l" r="r" t="t"/>
                <a:pathLst>
                  <a:path extrusionOk="0" h="1061" w="334">
                    <a:moveTo>
                      <a:pt x="167" y="1"/>
                    </a:moveTo>
                    <a:cubicBezTo>
                      <a:pt x="71" y="1"/>
                      <a:pt x="0" y="72"/>
                      <a:pt x="0" y="167"/>
                    </a:cubicBezTo>
                    <a:lnTo>
                      <a:pt x="0" y="894"/>
                    </a:lnTo>
                    <a:cubicBezTo>
                      <a:pt x="0" y="977"/>
                      <a:pt x="71" y="1060"/>
                      <a:pt x="167" y="1060"/>
                    </a:cubicBezTo>
                    <a:cubicBezTo>
                      <a:pt x="250" y="1060"/>
                      <a:pt x="333" y="977"/>
                      <a:pt x="333" y="894"/>
                    </a:cubicBezTo>
                    <a:lnTo>
                      <a:pt x="333" y="167"/>
                    </a:lnTo>
                    <a:cubicBezTo>
                      <a:pt x="333" y="72"/>
                      <a:pt x="250" y="1"/>
                      <a:pt x="16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19"/>
              <p:cNvSpPr/>
              <p:nvPr/>
            </p:nvSpPr>
            <p:spPr>
              <a:xfrm>
                <a:off x="1820340" y="3518720"/>
                <a:ext cx="46281" cy="16329"/>
              </a:xfrm>
              <a:custGeom>
                <a:rect b="b" l="l" r="r" t="t"/>
                <a:pathLst>
                  <a:path extrusionOk="0" h="513" w="1454">
                    <a:moveTo>
                      <a:pt x="167" y="1"/>
                    </a:moveTo>
                    <a:cubicBezTo>
                      <a:pt x="84" y="1"/>
                      <a:pt x="1" y="72"/>
                      <a:pt x="1" y="167"/>
                    </a:cubicBezTo>
                    <a:cubicBezTo>
                      <a:pt x="1" y="251"/>
                      <a:pt x="84" y="334"/>
                      <a:pt x="167" y="334"/>
                    </a:cubicBezTo>
                    <a:cubicBezTo>
                      <a:pt x="370" y="334"/>
                      <a:pt x="917" y="358"/>
                      <a:pt x="1179" y="489"/>
                    </a:cubicBezTo>
                    <a:cubicBezTo>
                      <a:pt x="1215" y="513"/>
                      <a:pt x="1227" y="513"/>
                      <a:pt x="1263" y="513"/>
                    </a:cubicBezTo>
                    <a:cubicBezTo>
                      <a:pt x="1310" y="513"/>
                      <a:pt x="1382" y="477"/>
                      <a:pt x="1406" y="417"/>
                    </a:cubicBezTo>
                    <a:cubicBezTo>
                      <a:pt x="1453" y="346"/>
                      <a:pt x="1417" y="239"/>
                      <a:pt x="1334" y="191"/>
                    </a:cubicBezTo>
                    <a:cubicBezTo>
                      <a:pt x="941" y="1"/>
                      <a:pt x="203" y="1"/>
                      <a:pt x="16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19"/>
              <p:cNvSpPr/>
              <p:nvPr/>
            </p:nvSpPr>
            <p:spPr>
              <a:xfrm>
                <a:off x="1802898" y="3628247"/>
                <a:ext cx="11045" cy="45135"/>
              </a:xfrm>
              <a:custGeom>
                <a:rect b="b" l="l" r="r" t="t"/>
                <a:pathLst>
                  <a:path extrusionOk="0" h="1418" w="347">
                    <a:moveTo>
                      <a:pt x="168" y="1"/>
                    </a:moveTo>
                    <a:cubicBezTo>
                      <a:pt x="72" y="1"/>
                      <a:pt x="1" y="72"/>
                      <a:pt x="1" y="167"/>
                    </a:cubicBezTo>
                    <a:lnTo>
                      <a:pt x="1" y="1251"/>
                    </a:lnTo>
                    <a:cubicBezTo>
                      <a:pt x="1" y="1334"/>
                      <a:pt x="72" y="1417"/>
                      <a:pt x="168" y="1417"/>
                    </a:cubicBezTo>
                    <a:cubicBezTo>
                      <a:pt x="263" y="1417"/>
                      <a:pt x="334" y="1334"/>
                      <a:pt x="334" y="1251"/>
                    </a:cubicBezTo>
                    <a:lnTo>
                      <a:pt x="334" y="167"/>
                    </a:lnTo>
                    <a:cubicBezTo>
                      <a:pt x="346" y="72"/>
                      <a:pt x="275" y="1"/>
                      <a:pt x="168"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19"/>
              <p:cNvSpPr/>
              <p:nvPr/>
            </p:nvSpPr>
            <p:spPr>
              <a:xfrm>
                <a:off x="1781317" y="3391400"/>
                <a:ext cx="367255" cy="282364"/>
              </a:xfrm>
              <a:custGeom>
                <a:rect b="b" l="l" r="r" t="t"/>
                <a:pathLst>
                  <a:path extrusionOk="0" h="8871" w="11538">
                    <a:moveTo>
                      <a:pt x="9728" y="2703"/>
                    </a:moveTo>
                    <a:cubicBezTo>
                      <a:pt x="10049" y="2703"/>
                      <a:pt x="10287" y="2917"/>
                      <a:pt x="10287" y="3167"/>
                    </a:cubicBezTo>
                    <a:lnTo>
                      <a:pt x="10287" y="3203"/>
                    </a:lnTo>
                    <a:cubicBezTo>
                      <a:pt x="10121" y="3120"/>
                      <a:pt x="9930" y="3096"/>
                      <a:pt x="9728" y="3096"/>
                    </a:cubicBezTo>
                    <a:cubicBezTo>
                      <a:pt x="9537" y="3096"/>
                      <a:pt x="9347" y="3143"/>
                      <a:pt x="9180" y="3203"/>
                    </a:cubicBezTo>
                    <a:lnTo>
                      <a:pt x="9180" y="3167"/>
                    </a:lnTo>
                    <a:cubicBezTo>
                      <a:pt x="9180" y="2917"/>
                      <a:pt x="9430" y="2703"/>
                      <a:pt x="9728" y="2703"/>
                    </a:cubicBezTo>
                    <a:close/>
                    <a:moveTo>
                      <a:pt x="9728" y="3405"/>
                    </a:moveTo>
                    <a:cubicBezTo>
                      <a:pt x="10347" y="3405"/>
                      <a:pt x="10835" y="3893"/>
                      <a:pt x="10835" y="4513"/>
                    </a:cubicBezTo>
                    <a:cubicBezTo>
                      <a:pt x="10835" y="4632"/>
                      <a:pt x="10811" y="4751"/>
                      <a:pt x="10775" y="4846"/>
                    </a:cubicBezTo>
                    <a:cubicBezTo>
                      <a:pt x="10299" y="4358"/>
                      <a:pt x="9454" y="4167"/>
                      <a:pt x="9406" y="4167"/>
                    </a:cubicBezTo>
                    <a:cubicBezTo>
                      <a:pt x="9392" y="4160"/>
                      <a:pt x="9377" y="4157"/>
                      <a:pt x="9362" y="4157"/>
                    </a:cubicBezTo>
                    <a:cubicBezTo>
                      <a:pt x="9325" y="4157"/>
                      <a:pt x="9285" y="4174"/>
                      <a:pt x="9251" y="4191"/>
                    </a:cubicBezTo>
                    <a:cubicBezTo>
                      <a:pt x="9216" y="4227"/>
                      <a:pt x="9192" y="4274"/>
                      <a:pt x="9192" y="4334"/>
                    </a:cubicBezTo>
                    <a:cubicBezTo>
                      <a:pt x="9192" y="4334"/>
                      <a:pt x="9180" y="4441"/>
                      <a:pt x="9061" y="4572"/>
                    </a:cubicBezTo>
                    <a:cubicBezTo>
                      <a:pt x="9001" y="4632"/>
                      <a:pt x="9001" y="4751"/>
                      <a:pt x="9061" y="4810"/>
                    </a:cubicBezTo>
                    <a:cubicBezTo>
                      <a:pt x="9091" y="4840"/>
                      <a:pt x="9135" y="4855"/>
                      <a:pt x="9180" y="4855"/>
                    </a:cubicBezTo>
                    <a:cubicBezTo>
                      <a:pt x="9225" y="4855"/>
                      <a:pt x="9269" y="4840"/>
                      <a:pt x="9299" y="4810"/>
                    </a:cubicBezTo>
                    <a:cubicBezTo>
                      <a:pt x="9394" y="4715"/>
                      <a:pt x="9454" y="4608"/>
                      <a:pt x="9478" y="4536"/>
                    </a:cubicBezTo>
                    <a:cubicBezTo>
                      <a:pt x="9763" y="4632"/>
                      <a:pt x="10359" y="4834"/>
                      <a:pt x="10621" y="5203"/>
                    </a:cubicBezTo>
                    <a:cubicBezTo>
                      <a:pt x="10561" y="5668"/>
                      <a:pt x="10192" y="5977"/>
                      <a:pt x="9728" y="5977"/>
                    </a:cubicBezTo>
                    <a:cubicBezTo>
                      <a:pt x="9251" y="5977"/>
                      <a:pt x="8870" y="5620"/>
                      <a:pt x="8823" y="5167"/>
                    </a:cubicBezTo>
                    <a:cubicBezTo>
                      <a:pt x="8823" y="5132"/>
                      <a:pt x="8811" y="5120"/>
                      <a:pt x="8799" y="5084"/>
                    </a:cubicBezTo>
                    <a:cubicBezTo>
                      <a:pt x="8692" y="4906"/>
                      <a:pt x="8632" y="4715"/>
                      <a:pt x="8632" y="4513"/>
                    </a:cubicBezTo>
                    <a:cubicBezTo>
                      <a:pt x="8632" y="3893"/>
                      <a:pt x="9120" y="3405"/>
                      <a:pt x="9728" y="3405"/>
                    </a:cubicBezTo>
                    <a:close/>
                    <a:moveTo>
                      <a:pt x="3048" y="3405"/>
                    </a:moveTo>
                    <a:lnTo>
                      <a:pt x="3048" y="4108"/>
                    </a:lnTo>
                    <a:cubicBezTo>
                      <a:pt x="3048" y="4227"/>
                      <a:pt x="3024" y="4334"/>
                      <a:pt x="2977" y="4429"/>
                    </a:cubicBezTo>
                    <a:lnTo>
                      <a:pt x="2882" y="4608"/>
                    </a:lnTo>
                    <a:cubicBezTo>
                      <a:pt x="2870" y="4644"/>
                      <a:pt x="2870" y="4655"/>
                      <a:pt x="2870" y="4691"/>
                    </a:cubicBezTo>
                    <a:lnTo>
                      <a:pt x="2870" y="5048"/>
                    </a:lnTo>
                    <a:cubicBezTo>
                      <a:pt x="2870" y="5298"/>
                      <a:pt x="2763" y="5537"/>
                      <a:pt x="2584" y="5703"/>
                    </a:cubicBezTo>
                    <a:cubicBezTo>
                      <a:pt x="2413" y="5885"/>
                      <a:pt x="2203" y="5981"/>
                      <a:pt x="1989" y="5981"/>
                    </a:cubicBezTo>
                    <a:cubicBezTo>
                      <a:pt x="1965" y="5981"/>
                      <a:pt x="1941" y="5979"/>
                      <a:pt x="1917" y="5977"/>
                    </a:cubicBezTo>
                    <a:cubicBezTo>
                      <a:pt x="1429" y="5965"/>
                      <a:pt x="1024" y="5537"/>
                      <a:pt x="1024" y="5013"/>
                    </a:cubicBezTo>
                    <a:lnTo>
                      <a:pt x="1024" y="4703"/>
                    </a:lnTo>
                    <a:cubicBezTo>
                      <a:pt x="1024" y="4667"/>
                      <a:pt x="1024" y="4644"/>
                      <a:pt x="1012" y="4632"/>
                    </a:cubicBezTo>
                    <a:lnTo>
                      <a:pt x="905" y="4417"/>
                    </a:lnTo>
                    <a:cubicBezTo>
                      <a:pt x="858" y="4346"/>
                      <a:pt x="846" y="4251"/>
                      <a:pt x="846" y="4167"/>
                    </a:cubicBezTo>
                    <a:lnTo>
                      <a:pt x="846" y="4144"/>
                    </a:lnTo>
                    <a:cubicBezTo>
                      <a:pt x="846" y="3751"/>
                      <a:pt x="1179" y="3405"/>
                      <a:pt x="1596" y="3405"/>
                    </a:cubicBezTo>
                    <a:close/>
                    <a:moveTo>
                      <a:pt x="5763" y="322"/>
                    </a:moveTo>
                    <a:cubicBezTo>
                      <a:pt x="6358" y="322"/>
                      <a:pt x="6870" y="536"/>
                      <a:pt x="7263" y="905"/>
                    </a:cubicBezTo>
                    <a:cubicBezTo>
                      <a:pt x="7668" y="1298"/>
                      <a:pt x="7882" y="1858"/>
                      <a:pt x="7942" y="2524"/>
                    </a:cubicBezTo>
                    <a:cubicBezTo>
                      <a:pt x="8085" y="4346"/>
                      <a:pt x="8227" y="5346"/>
                      <a:pt x="8287" y="5703"/>
                    </a:cubicBezTo>
                    <a:lnTo>
                      <a:pt x="8287" y="5715"/>
                    </a:lnTo>
                    <a:cubicBezTo>
                      <a:pt x="8108" y="5834"/>
                      <a:pt x="7763" y="6025"/>
                      <a:pt x="7215" y="6179"/>
                    </a:cubicBezTo>
                    <a:lnTo>
                      <a:pt x="6930" y="6060"/>
                    </a:lnTo>
                    <a:cubicBezTo>
                      <a:pt x="6858" y="6025"/>
                      <a:pt x="6811" y="5953"/>
                      <a:pt x="6811" y="5882"/>
                    </a:cubicBezTo>
                    <a:lnTo>
                      <a:pt x="6811" y="5298"/>
                    </a:lnTo>
                    <a:cubicBezTo>
                      <a:pt x="7370" y="4941"/>
                      <a:pt x="7727" y="4334"/>
                      <a:pt x="7727" y="3632"/>
                    </a:cubicBezTo>
                    <a:lnTo>
                      <a:pt x="7727" y="3322"/>
                    </a:lnTo>
                    <a:cubicBezTo>
                      <a:pt x="7727" y="3108"/>
                      <a:pt x="7632" y="2917"/>
                      <a:pt x="7489" y="2786"/>
                    </a:cubicBezTo>
                    <a:cubicBezTo>
                      <a:pt x="7144" y="2489"/>
                      <a:pt x="6370" y="1965"/>
                      <a:pt x="5025" y="1834"/>
                    </a:cubicBezTo>
                    <a:cubicBezTo>
                      <a:pt x="5015" y="1831"/>
                      <a:pt x="5005" y="1830"/>
                      <a:pt x="4995" y="1830"/>
                    </a:cubicBezTo>
                    <a:cubicBezTo>
                      <a:pt x="4920" y="1830"/>
                      <a:pt x="4846" y="1903"/>
                      <a:pt x="4846" y="1977"/>
                    </a:cubicBezTo>
                    <a:cubicBezTo>
                      <a:pt x="4834" y="2072"/>
                      <a:pt x="4906" y="2155"/>
                      <a:pt x="5001" y="2155"/>
                    </a:cubicBezTo>
                    <a:cubicBezTo>
                      <a:pt x="6251" y="2274"/>
                      <a:pt x="6954" y="2750"/>
                      <a:pt x="7263" y="3024"/>
                    </a:cubicBezTo>
                    <a:cubicBezTo>
                      <a:pt x="7335" y="3096"/>
                      <a:pt x="7382" y="3179"/>
                      <a:pt x="7382" y="3298"/>
                    </a:cubicBezTo>
                    <a:lnTo>
                      <a:pt x="7382" y="3620"/>
                    </a:lnTo>
                    <a:cubicBezTo>
                      <a:pt x="7382" y="4525"/>
                      <a:pt x="6632" y="5251"/>
                      <a:pt x="5739" y="5251"/>
                    </a:cubicBezTo>
                    <a:cubicBezTo>
                      <a:pt x="4846" y="5251"/>
                      <a:pt x="4108" y="4513"/>
                      <a:pt x="4108" y="3620"/>
                    </a:cubicBezTo>
                    <a:lnTo>
                      <a:pt x="4108" y="3465"/>
                    </a:lnTo>
                    <a:cubicBezTo>
                      <a:pt x="4108" y="3405"/>
                      <a:pt x="4132" y="3346"/>
                      <a:pt x="4191" y="3298"/>
                    </a:cubicBezTo>
                    <a:cubicBezTo>
                      <a:pt x="4406" y="3179"/>
                      <a:pt x="4691" y="2965"/>
                      <a:pt x="4822" y="2572"/>
                    </a:cubicBezTo>
                    <a:cubicBezTo>
                      <a:pt x="4846" y="2489"/>
                      <a:pt x="4810" y="2393"/>
                      <a:pt x="4715" y="2369"/>
                    </a:cubicBezTo>
                    <a:cubicBezTo>
                      <a:pt x="4696" y="2361"/>
                      <a:pt x="4676" y="2357"/>
                      <a:pt x="4657" y="2357"/>
                    </a:cubicBezTo>
                    <a:cubicBezTo>
                      <a:pt x="4592" y="2357"/>
                      <a:pt x="4531" y="2401"/>
                      <a:pt x="4513" y="2465"/>
                    </a:cubicBezTo>
                    <a:cubicBezTo>
                      <a:pt x="4417" y="2750"/>
                      <a:pt x="4191" y="2917"/>
                      <a:pt x="4048" y="3024"/>
                    </a:cubicBezTo>
                    <a:cubicBezTo>
                      <a:pt x="3882" y="3108"/>
                      <a:pt x="3775" y="3286"/>
                      <a:pt x="3775" y="3465"/>
                    </a:cubicBezTo>
                    <a:lnTo>
                      <a:pt x="3775" y="3620"/>
                    </a:lnTo>
                    <a:cubicBezTo>
                      <a:pt x="3775" y="4310"/>
                      <a:pt x="4132" y="4929"/>
                      <a:pt x="4691" y="5287"/>
                    </a:cubicBezTo>
                    <a:lnTo>
                      <a:pt x="4691" y="5858"/>
                    </a:lnTo>
                    <a:cubicBezTo>
                      <a:pt x="4691" y="5941"/>
                      <a:pt x="4644" y="6013"/>
                      <a:pt x="4572" y="6037"/>
                    </a:cubicBezTo>
                    <a:lnTo>
                      <a:pt x="4287" y="6156"/>
                    </a:lnTo>
                    <a:cubicBezTo>
                      <a:pt x="3739" y="6013"/>
                      <a:pt x="3394" y="5822"/>
                      <a:pt x="3227" y="5715"/>
                    </a:cubicBezTo>
                    <a:lnTo>
                      <a:pt x="3227" y="5703"/>
                    </a:lnTo>
                    <a:cubicBezTo>
                      <a:pt x="3286" y="5346"/>
                      <a:pt x="3441" y="4346"/>
                      <a:pt x="3572" y="2524"/>
                    </a:cubicBezTo>
                    <a:cubicBezTo>
                      <a:pt x="3620" y="1858"/>
                      <a:pt x="3858" y="1310"/>
                      <a:pt x="4251" y="905"/>
                    </a:cubicBezTo>
                    <a:cubicBezTo>
                      <a:pt x="4644" y="524"/>
                      <a:pt x="5168" y="322"/>
                      <a:pt x="5763" y="322"/>
                    </a:cubicBezTo>
                    <a:close/>
                    <a:moveTo>
                      <a:pt x="2917" y="5870"/>
                    </a:moveTo>
                    <a:cubicBezTo>
                      <a:pt x="2941" y="5929"/>
                      <a:pt x="2989" y="5977"/>
                      <a:pt x="3036" y="6013"/>
                    </a:cubicBezTo>
                    <a:cubicBezTo>
                      <a:pt x="3167" y="6096"/>
                      <a:pt x="3417" y="6251"/>
                      <a:pt x="3810" y="6382"/>
                    </a:cubicBezTo>
                    <a:lnTo>
                      <a:pt x="3334" y="6596"/>
                    </a:lnTo>
                    <a:lnTo>
                      <a:pt x="2798" y="6441"/>
                    </a:lnTo>
                    <a:cubicBezTo>
                      <a:pt x="2667" y="6394"/>
                      <a:pt x="2667" y="6382"/>
                      <a:pt x="2667" y="6358"/>
                    </a:cubicBezTo>
                    <a:lnTo>
                      <a:pt x="2667" y="6120"/>
                    </a:lnTo>
                    <a:cubicBezTo>
                      <a:pt x="2727" y="6072"/>
                      <a:pt x="2763" y="6025"/>
                      <a:pt x="2822" y="5977"/>
                    </a:cubicBezTo>
                    <a:cubicBezTo>
                      <a:pt x="2858" y="5953"/>
                      <a:pt x="2882" y="5906"/>
                      <a:pt x="2917" y="5870"/>
                    </a:cubicBezTo>
                    <a:close/>
                    <a:moveTo>
                      <a:pt x="8620" y="5620"/>
                    </a:moveTo>
                    <a:cubicBezTo>
                      <a:pt x="8704" y="5822"/>
                      <a:pt x="8859" y="5977"/>
                      <a:pt x="9037" y="6096"/>
                    </a:cubicBezTo>
                    <a:lnTo>
                      <a:pt x="9037" y="6453"/>
                    </a:lnTo>
                    <a:lnTo>
                      <a:pt x="9013" y="6453"/>
                    </a:lnTo>
                    <a:lnTo>
                      <a:pt x="8478" y="6739"/>
                    </a:lnTo>
                    <a:cubicBezTo>
                      <a:pt x="8478" y="6739"/>
                      <a:pt x="8466" y="6739"/>
                      <a:pt x="8466" y="6727"/>
                    </a:cubicBezTo>
                    <a:lnTo>
                      <a:pt x="7692" y="6382"/>
                    </a:lnTo>
                    <a:cubicBezTo>
                      <a:pt x="8061" y="6251"/>
                      <a:pt x="8335" y="6096"/>
                      <a:pt x="8466" y="6013"/>
                    </a:cubicBezTo>
                    <a:cubicBezTo>
                      <a:pt x="8585" y="5941"/>
                      <a:pt x="8644" y="5798"/>
                      <a:pt x="8620" y="5656"/>
                    </a:cubicBezTo>
                    <a:lnTo>
                      <a:pt x="8620" y="5620"/>
                    </a:lnTo>
                    <a:close/>
                    <a:moveTo>
                      <a:pt x="2322" y="6263"/>
                    </a:moveTo>
                    <a:lnTo>
                      <a:pt x="2322" y="6334"/>
                    </a:lnTo>
                    <a:cubicBezTo>
                      <a:pt x="2322" y="6370"/>
                      <a:pt x="2322" y="6418"/>
                      <a:pt x="2334" y="6441"/>
                    </a:cubicBezTo>
                    <a:lnTo>
                      <a:pt x="1929" y="6834"/>
                    </a:lnTo>
                    <a:lnTo>
                      <a:pt x="1548" y="6441"/>
                    </a:lnTo>
                    <a:cubicBezTo>
                      <a:pt x="1560" y="6418"/>
                      <a:pt x="1560" y="6382"/>
                      <a:pt x="1560" y="6334"/>
                    </a:cubicBezTo>
                    <a:lnTo>
                      <a:pt x="1560" y="6263"/>
                    </a:lnTo>
                    <a:cubicBezTo>
                      <a:pt x="1667" y="6299"/>
                      <a:pt x="1786" y="6322"/>
                      <a:pt x="1905" y="6322"/>
                    </a:cubicBezTo>
                    <a:lnTo>
                      <a:pt x="1953" y="6322"/>
                    </a:lnTo>
                    <a:cubicBezTo>
                      <a:pt x="2084" y="6322"/>
                      <a:pt x="2203" y="6310"/>
                      <a:pt x="2322" y="6263"/>
                    </a:cubicBezTo>
                    <a:close/>
                    <a:moveTo>
                      <a:pt x="10109" y="6275"/>
                    </a:moveTo>
                    <a:lnTo>
                      <a:pt x="10109" y="6453"/>
                    </a:lnTo>
                    <a:cubicBezTo>
                      <a:pt x="10109" y="6513"/>
                      <a:pt x="10121" y="6572"/>
                      <a:pt x="10144" y="6620"/>
                    </a:cubicBezTo>
                    <a:lnTo>
                      <a:pt x="10002" y="6775"/>
                    </a:lnTo>
                    <a:cubicBezTo>
                      <a:pt x="9924" y="6840"/>
                      <a:pt x="9832" y="6873"/>
                      <a:pt x="9740" y="6873"/>
                    </a:cubicBezTo>
                    <a:cubicBezTo>
                      <a:pt x="9647" y="6873"/>
                      <a:pt x="9555" y="6840"/>
                      <a:pt x="9478" y="6775"/>
                    </a:cubicBezTo>
                    <a:lnTo>
                      <a:pt x="9311" y="6620"/>
                    </a:lnTo>
                    <a:cubicBezTo>
                      <a:pt x="9347" y="6572"/>
                      <a:pt x="9359" y="6513"/>
                      <a:pt x="9359" y="6453"/>
                    </a:cubicBezTo>
                    <a:lnTo>
                      <a:pt x="9359" y="6275"/>
                    </a:lnTo>
                    <a:cubicBezTo>
                      <a:pt x="9478" y="6310"/>
                      <a:pt x="9597" y="6334"/>
                      <a:pt x="9728" y="6334"/>
                    </a:cubicBezTo>
                    <a:cubicBezTo>
                      <a:pt x="9859" y="6334"/>
                      <a:pt x="9978" y="6322"/>
                      <a:pt x="10109" y="6275"/>
                    </a:cubicBezTo>
                    <a:close/>
                    <a:moveTo>
                      <a:pt x="6501" y="5477"/>
                    </a:moveTo>
                    <a:lnTo>
                      <a:pt x="6501" y="5882"/>
                    </a:lnTo>
                    <a:cubicBezTo>
                      <a:pt x="6501" y="6084"/>
                      <a:pt x="6620" y="6275"/>
                      <a:pt x="6811" y="6370"/>
                    </a:cubicBezTo>
                    <a:lnTo>
                      <a:pt x="7073" y="6477"/>
                    </a:lnTo>
                    <a:cubicBezTo>
                      <a:pt x="6799" y="6953"/>
                      <a:pt x="6299" y="7263"/>
                      <a:pt x="5739" y="7263"/>
                    </a:cubicBezTo>
                    <a:cubicBezTo>
                      <a:pt x="5191" y="7263"/>
                      <a:pt x="4691" y="6953"/>
                      <a:pt x="4453" y="6477"/>
                    </a:cubicBezTo>
                    <a:lnTo>
                      <a:pt x="4703" y="6370"/>
                    </a:lnTo>
                    <a:cubicBezTo>
                      <a:pt x="4894" y="6275"/>
                      <a:pt x="5013" y="6084"/>
                      <a:pt x="5013" y="5882"/>
                    </a:cubicBezTo>
                    <a:lnTo>
                      <a:pt x="5013" y="5477"/>
                    </a:lnTo>
                    <a:cubicBezTo>
                      <a:pt x="5239" y="5560"/>
                      <a:pt x="5489" y="5620"/>
                      <a:pt x="5763" y="5620"/>
                    </a:cubicBezTo>
                    <a:cubicBezTo>
                      <a:pt x="6025" y="5620"/>
                      <a:pt x="6263" y="5584"/>
                      <a:pt x="6501" y="5477"/>
                    </a:cubicBezTo>
                    <a:close/>
                    <a:moveTo>
                      <a:pt x="5763" y="0"/>
                    </a:moveTo>
                    <a:cubicBezTo>
                      <a:pt x="5072" y="0"/>
                      <a:pt x="4465" y="238"/>
                      <a:pt x="4013" y="679"/>
                    </a:cubicBezTo>
                    <a:cubicBezTo>
                      <a:pt x="3560" y="1131"/>
                      <a:pt x="3286" y="1774"/>
                      <a:pt x="3239" y="2512"/>
                    </a:cubicBezTo>
                    <a:cubicBezTo>
                      <a:pt x="3227" y="2703"/>
                      <a:pt x="3215" y="2905"/>
                      <a:pt x="3203" y="3084"/>
                    </a:cubicBezTo>
                    <a:lnTo>
                      <a:pt x="1608" y="3084"/>
                    </a:lnTo>
                    <a:cubicBezTo>
                      <a:pt x="1012" y="3084"/>
                      <a:pt x="536" y="3560"/>
                      <a:pt x="536" y="4155"/>
                    </a:cubicBezTo>
                    <a:lnTo>
                      <a:pt x="536" y="4167"/>
                    </a:lnTo>
                    <a:cubicBezTo>
                      <a:pt x="536" y="4298"/>
                      <a:pt x="560" y="4453"/>
                      <a:pt x="619" y="4572"/>
                    </a:cubicBezTo>
                    <a:lnTo>
                      <a:pt x="715" y="4751"/>
                    </a:lnTo>
                    <a:lnTo>
                      <a:pt x="715" y="5025"/>
                    </a:lnTo>
                    <a:cubicBezTo>
                      <a:pt x="715" y="5465"/>
                      <a:pt x="941" y="5858"/>
                      <a:pt x="1262" y="6096"/>
                    </a:cubicBezTo>
                    <a:lnTo>
                      <a:pt x="1262" y="6334"/>
                    </a:lnTo>
                    <a:cubicBezTo>
                      <a:pt x="1262" y="6370"/>
                      <a:pt x="1250" y="6394"/>
                      <a:pt x="1215" y="6418"/>
                    </a:cubicBezTo>
                    <a:lnTo>
                      <a:pt x="524" y="6608"/>
                    </a:lnTo>
                    <a:cubicBezTo>
                      <a:pt x="226" y="6691"/>
                      <a:pt x="0" y="6977"/>
                      <a:pt x="0" y="7287"/>
                    </a:cubicBezTo>
                    <a:lnTo>
                      <a:pt x="0" y="8692"/>
                    </a:lnTo>
                    <a:cubicBezTo>
                      <a:pt x="0" y="8775"/>
                      <a:pt x="72" y="8858"/>
                      <a:pt x="167" y="8858"/>
                    </a:cubicBezTo>
                    <a:cubicBezTo>
                      <a:pt x="250" y="8858"/>
                      <a:pt x="322" y="8775"/>
                      <a:pt x="322" y="8692"/>
                    </a:cubicBezTo>
                    <a:lnTo>
                      <a:pt x="322" y="7287"/>
                    </a:lnTo>
                    <a:cubicBezTo>
                      <a:pt x="322" y="7132"/>
                      <a:pt x="441" y="6977"/>
                      <a:pt x="596" y="6930"/>
                    </a:cubicBezTo>
                    <a:lnTo>
                      <a:pt x="1298" y="6739"/>
                    </a:lnTo>
                    <a:cubicBezTo>
                      <a:pt x="1322" y="6739"/>
                      <a:pt x="1334" y="6727"/>
                      <a:pt x="1369" y="6715"/>
                    </a:cubicBezTo>
                    <a:lnTo>
                      <a:pt x="1798" y="7144"/>
                    </a:lnTo>
                    <a:lnTo>
                      <a:pt x="1798" y="8704"/>
                    </a:lnTo>
                    <a:cubicBezTo>
                      <a:pt x="1798" y="8799"/>
                      <a:pt x="1870" y="8870"/>
                      <a:pt x="1965" y="8870"/>
                    </a:cubicBezTo>
                    <a:cubicBezTo>
                      <a:pt x="2048" y="8870"/>
                      <a:pt x="2131" y="8799"/>
                      <a:pt x="2131" y="8704"/>
                    </a:cubicBezTo>
                    <a:lnTo>
                      <a:pt x="2131" y="7144"/>
                    </a:lnTo>
                    <a:lnTo>
                      <a:pt x="2560" y="6715"/>
                    </a:lnTo>
                    <a:cubicBezTo>
                      <a:pt x="2620" y="6739"/>
                      <a:pt x="2679" y="6751"/>
                      <a:pt x="2727" y="6775"/>
                    </a:cubicBezTo>
                    <a:lnTo>
                      <a:pt x="2905" y="6811"/>
                    </a:lnTo>
                    <a:cubicBezTo>
                      <a:pt x="2667" y="6977"/>
                      <a:pt x="2524" y="7251"/>
                      <a:pt x="2524" y="7549"/>
                    </a:cubicBezTo>
                    <a:lnTo>
                      <a:pt x="2524" y="8704"/>
                    </a:lnTo>
                    <a:cubicBezTo>
                      <a:pt x="2524" y="8799"/>
                      <a:pt x="2608" y="8870"/>
                      <a:pt x="2691" y="8870"/>
                    </a:cubicBezTo>
                    <a:cubicBezTo>
                      <a:pt x="2786" y="8870"/>
                      <a:pt x="2858" y="8799"/>
                      <a:pt x="2858" y="8704"/>
                    </a:cubicBezTo>
                    <a:lnTo>
                      <a:pt x="2858" y="7549"/>
                    </a:lnTo>
                    <a:cubicBezTo>
                      <a:pt x="2858" y="7322"/>
                      <a:pt x="2989" y="7132"/>
                      <a:pt x="3179" y="7037"/>
                    </a:cubicBezTo>
                    <a:lnTo>
                      <a:pt x="4156" y="6608"/>
                    </a:lnTo>
                    <a:cubicBezTo>
                      <a:pt x="4453" y="7215"/>
                      <a:pt x="5072" y="7608"/>
                      <a:pt x="5763" y="7608"/>
                    </a:cubicBezTo>
                    <a:cubicBezTo>
                      <a:pt x="6442" y="7608"/>
                      <a:pt x="7073" y="7215"/>
                      <a:pt x="7370" y="6608"/>
                    </a:cubicBezTo>
                    <a:lnTo>
                      <a:pt x="8335" y="7037"/>
                    </a:lnTo>
                    <a:cubicBezTo>
                      <a:pt x="8537" y="7132"/>
                      <a:pt x="8656" y="7322"/>
                      <a:pt x="8656" y="7549"/>
                    </a:cubicBezTo>
                    <a:lnTo>
                      <a:pt x="8656" y="8704"/>
                    </a:lnTo>
                    <a:cubicBezTo>
                      <a:pt x="8656" y="8799"/>
                      <a:pt x="8739" y="8870"/>
                      <a:pt x="8823" y="8870"/>
                    </a:cubicBezTo>
                    <a:cubicBezTo>
                      <a:pt x="8918" y="8870"/>
                      <a:pt x="8989" y="8799"/>
                      <a:pt x="8989" y="8704"/>
                    </a:cubicBezTo>
                    <a:lnTo>
                      <a:pt x="8989" y="7549"/>
                    </a:lnTo>
                    <a:cubicBezTo>
                      <a:pt x="8989" y="7322"/>
                      <a:pt x="8918" y="7132"/>
                      <a:pt x="8775" y="6965"/>
                    </a:cubicBezTo>
                    <a:lnTo>
                      <a:pt x="9049" y="6834"/>
                    </a:lnTo>
                    <a:lnTo>
                      <a:pt x="9240" y="7025"/>
                    </a:lnTo>
                    <a:cubicBezTo>
                      <a:pt x="9370" y="7156"/>
                      <a:pt x="9549" y="7215"/>
                      <a:pt x="9728" y="7215"/>
                    </a:cubicBezTo>
                    <a:cubicBezTo>
                      <a:pt x="9906" y="7215"/>
                      <a:pt x="10085" y="7156"/>
                      <a:pt x="10228" y="7025"/>
                    </a:cubicBezTo>
                    <a:lnTo>
                      <a:pt x="10418" y="6834"/>
                    </a:lnTo>
                    <a:lnTo>
                      <a:pt x="10978" y="7108"/>
                    </a:lnTo>
                    <a:cubicBezTo>
                      <a:pt x="11121" y="7168"/>
                      <a:pt x="11192" y="7311"/>
                      <a:pt x="11192" y="7442"/>
                    </a:cubicBezTo>
                    <a:lnTo>
                      <a:pt x="11192" y="8692"/>
                    </a:lnTo>
                    <a:cubicBezTo>
                      <a:pt x="11192" y="8775"/>
                      <a:pt x="11264" y="8858"/>
                      <a:pt x="11359" y="8858"/>
                    </a:cubicBezTo>
                    <a:cubicBezTo>
                      <a:pt x="11442" y="8858"/>
                      <a:pt x="11514" y="8775"/>
                      <a:pt x="11514" y="8692"/>
                    </a:cubicBezTo>
                    <a:lnTo>
                      <a:pt x="11514" y="7442"/>
                    </a:lnTo>
                    <a:cubicBezTo>
                      <a:pt x="11537" y="7168"/>
                      <a:pt x="11383" y="6930"/>
                      <a:pt x="11145" y="6799"/>
                    </a:cubicBezTo>
                    <a:lnTo>
                      <a:pt x="10466" y="6453"/>
                    </a:lnTo>
                    <a:lnTo>
                      <a:pt x="10466" y="6441"/>
                    </a:lnTo>
                    <a:lnTo>
                      <a:pt x="10466" y="6096"/>
                    </a:lnTo>
                    <a:cubicBezTo>
                      <a:pt x="10740" y="5906"/>
                      <a:pt x="10942" y="5596"/>
                      <a:pt x="11002" y="5239"/>
                    </a:cubicBezTo>
                    <a:cubicBezTo>
                      <a:pt x="11133" y="5013"/>
                      <a:pt x="11192" y="4775"/>
                      <a:pt x="11192" y="4525"/>
                    </a:cubicBezTo>
                    <a:cubicBezTo>
                      <a:pt x="11192" y="4048"/>
                      <a:pt x="10966" y="3632"/>
                      <a:pt x="10609" y="3382"/>
                    </a:cubicBezTo>
                    <a:cubicBezTo>
                      <a:pt x="10621" y="3298"/>
                      <a:pt x="10644" y="3239"/>
                      <a:pt x="10644" y="3167"/>
                    </a:cubicBezTo>
                    <a:cubicBezTo>
                      <a:pt x="10644" y="2727"/>
                      <a:pt x="10240" y="2369"/>
                      <a:pt x="9751" y="2369"/>
                    </a:cubicBezTo>
                    <a:cubicBezTo>
                      <a:pt x="9251" y="2369"/>
                      <a:pt x="8859" y="2727"/>
                      <a:pt x="8859" y="3167"/>
                    </a:cubicBezTo>
                    <a:cubicBezTo>
                      <a:pt x="8859" y="3239"/>
                      <a:pt x="8870" y="3322"/>
                      <a:pt x="8882" y="3382"/>
                    </a:cubicBezTo>
                    <a:cubicBezTo>
                      <a:pt x="8680" y="3536"/>
                      <a:pt x="8513" y="3751"/>
                      <a:pt x="8406" y="3989"/>
                    </a:cubicBezTo>
                    <a:cubicBezTo>
                      <a:pt x="8358" y="3572"/>
                      <a:pt x="8323" y="3084"/>
                      <a:pt x="8275" y="2512"/>
                    </a:cubicBezTo>
                    <a:cubicBezTo>
                      <a:pt x="8216" y="1774"/>
                      <a:pt x="7942" y="1131"/>
                      <a:pt x="7501" y="679"/>
                    </a:cubicBezTo>
                    <a:cubicBezTo>
                      <a:pt x="7049" y="238"/>
                      <a:pt x="6442" y="0"/>
                      <a:pt x="576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p19"/>
              <p:cNvSpPr/>
              <p:nvPr/>
            </p:nvSpPr>
            <p:spPr>
              <a:xfrm>
                <a:off x="2114800" y="3635440"/>
                <a:ext cx="11045" cy="37941"/>
              </a:xfrm>
              <a:custGeom>
                <a:rect b="b" l="l" r="r" t="t"/>
                <a:pathLst>
                  <a:path extrusionOk="0" h="1192" w="347">
                    <a:moveTo>
                      <a:pt x="167" y="1"/>
                    </a:moveTo>
                    <a:cubicBezTo>
                      <a:pt x="72" y="1"/>
                      <a:pt x="1" y="72"/>
                      <a:pt x="1" y="156"/>
                    </a:cubicBezTo>
                    <a:lnTo>
                      <a:pt x="1" y="1025"/>
                    </a:lnTo>
                    <a:cubicBezTo>
                      <a:pt x="1" y="1108"/>
                      <a:pt x="72" y="1191"/>
                      <a:pt x="167" y="1191"/>
                    </a:cubicBezTo>
                    <a:cubicBezTo>
                      <a:pt x="251" y="1191"/>
                      <a:pt x="322" y="1108"/>
                      <a:pt x="322" y="1025"/>
                    </a:cubicBezTo>
                    <a:lnTo>
                      <a:pt x="322" y="156"/>
                    </a:lnTo>
                    <a:cubicBezTo>
                      <a:pt x="346" y="72"/>
                      <a:pt x="251" y="1"/>
                      <a:pt x="16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8" name="Google Shape;428;p19"/>
            <p:cNvSpPr/>
            <p:nvPr/>
          </p:nvSpPr>
          <p:spPr>
            <a:xfrm>
              <a:off x="3772478" y="2250238"/>
              <a:ext cx="482700" cy="482700"/>
            </a:xfrm>
            <a:prstGeom prst="rect">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9" name="Google Shape;429;p19"/>
          <p:cNvSpPr txBox="1"/>
          <p:nvPr/>
        </p:nvSpPr>
        <p:spPr>
          <a:xfrm>
            <a:off x="3122625" y="2706960"/>
            <a:ext cx="1449300" cy="4089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Overpass Light"/>
                <a:ea typeface="Overpass Light"/>
                <a:cs typeface="Overpass Light"/>
                <a:sym typeface="Overpass Light"/>
              </a:rPr>
              <a:t>Saturn has several rings</a:t>
            </a:r>
            <a:endParaRPr b="0" i="0" sz="1400" u="none" cap="none" strike="noStrike">
              <a:solidFill>
                <a:schemeClr val="lt1"/>
              </a:solidFill>
              <a:latin typeface="Overpass Light"/>
              <a:ea typeface="Overpass Light"/>
              <a:cs typeface="Overpass Light"/>
              <a:sym typeface="Overpass Light"/>
            </a:endParaRPr>
          </a:p>
        </p:txBody>
      </p:sp>
      <p:grpSp>
        <p:nvGrpSpPr>
          <p:cNvPr id="430" name="Google Shape;430;p19"/>
          <p:cNvGrpSpPr/>
          <p:nvPr/>
        </p:nvGrpSpPr>
        <p:grpSpPr>
          <a:xfrm>
            <a:off x="4574899" y="101275"/>
            <a:ext cx="4469422" cy="4935100"/>
            <a:chOff x="4571486" y="101275"/>
            <a:chExt cx="4473000" cy="4935100"/>
          </a:xfrm>
        </p:grpSpPr>
        <p:cxnSp>
          <p:nvCxnSpPr>
            <p:cNvPr id="431" name="Google Shape;431;p19"/>
            <p:cNvCxnSpPr/>
            <p:nvPr/>
          </p:nvCxnSpPr>
          <p:spPr>
            <a:xfrm rot="10800000">
              <a:off x="9032861" y="108900"/>
              <a:ext cx="0" cy="4919700"/>
            </a:xfrm>
            <a:prstGeom prst="straightConnector1">
              <a:avLst/>
            </a:prstGeom>
            <a:noFill/>
            <a:ln cap="flat" cmpd="sng" w="19050">
              <a:solidFill>
                <a:schemeClr val="lt1"/>
              </a:solidFill>
              <a:prstDash val="solid"/>
              <a:round/>
              <a:headEnd len="sm" w="sm" type="none"/>
              <a:tailEnd len="sm" w="sm" type="none"/>
            </a:ln>
          </p:spPr>
        </p:cxnSp>
        <p:cxnSp>
          <p:nvCxnSpPr>
            <p:cNvPr id="432" name="Google Shape;432;p19"/>
            <p:cNvCxnSpPr/>
            <p:nvPr/>
          </p:nvCxnSpPr>
          <p:spPr>
            <a:xfrm>
              <a:off x="4571486" y="5036375"/>
              <a:ext cx="4473000" cy="0"/>
            </a:xfrm>
            <a:prstGeom prst="straightConnector1">
              <a:avLst/>
            </a:prstGeom>
            <a:noFill/>
            <a:ln cap="flat" cmpd="sng" w="19050">
              <a:solidFill>
                <a:schemeClr val="lt1"/>
              </a:solidFill>
              <a:prstDash val="solid"/>
              <a:round/>
              <a:headEnd len="sm" w="sm" type="none"/>
              <a:tailEnd len="sm" w="sm" type="none"/>
            </a:ln>
          </p:spPr>
        </p:cxnSp>
        <p:cxnSp>
          <p:nvCxnSpPr>
            <p:cNvPr id="433" name="Google Shape;433;p19"/>
            <p:cNvCxnSpPr/>
            <p:nvPr/>
          </p:nvCxnSpPr>
          <p:spPr>
            <a:xfrm>
              <a:off x="4571486" y="101275"/>
              <a:ext cx="4473000" cy="0"/>
            </a:xfrm>
            <a:prstGeom prst="straightConnector1">
              <a:avLst/>
            </a:prstGeom>
            <a:noFill/>
            <a:ln cap="flat" cmpd="sng" w="19050">
              <a:solidFill>
                <a:schemeClr val="lt1"/>
              </a:solidFill>
              <a:prstDash val="solid"/>
              <a:round/>
              <a:headEnd len="sm" w="sm" type="none"/>
              <a:tailEnd len="sm" w="sm" type="none"/>
            </a:ln>
          </p:spPr>
        </p:cxnSp>
      </p:grpSp>
      <p:sp>
        <p:nvSpPr>
          <p:cNvPr id="434" name="Google Shape;434;p19"/>
          <p:cNvSpPr txBox="1"/>
          <p:nvPr/>
        </p:nvSpPr>
        <p:spPr>
          <a:xfrm>
            <a:off x="342875" y="2468900"/>
            <a:ext cx="2715900" cy="1416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Overpass"/>
                <a:ea typeface="Overpass"/>
                <a:cs typeface="Overpass"/>
                <a:sym typeface="Overpass"/>
              </a:rPr>
              <a:t>Kingdom - Animalia </a:t>
            </a:r>
            <a:endParaRPr b="0" i="0" sz="2000" u="none" cap="none" strike="noStrike">
              <a:solidFill>
                <a:srgbClr val="000000"/>
              </a:solidFill>
              <a:latin typeface="Overpass"/>
              <a:ea typeface="Overpass"/>
              <a:cs typeface="Overpass"/>
              <a:sym typeface="Overpass"/>
            </a:endParaRPr>
          </a:p>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Overpass"/>
                <a:ea typeface="Overpass"/>
                <a:cs typeface="Overpass"/>
                <a:sym typeface="Overpass"/>
              </a:rPr>
              <a:t>Phylum - </a:t>
            </a:r>
            <a:r>
              <a:rPr b="0" i="0" lang="en" sz="2000" u="none" cap="none" strike="noStrike">
                <a:solidFill>
                  <a:schemeClr val="dk1"/>
                </a:solidFill>
                <a:latin typeface="Overpass"/>
                <a:ea typeface="Overpass"/>
                <a:cs typeface="Overpass"/>
                <a:sym typeface="Overpass"/>
              </a:rPr>
              <a:t>Arthropoda</a:t>
            </a:r>
            <a:endParaRPr b="0" i="0" sz="2000" u="none" cap="none" strike="noStrike">
              <a:solidFill>
                <a:schemeClr val="dk1"/>
              </a:solidFill>
              <a:latin typeface="Overpass"/>
              <a:ea typeface="Overpass"/>
              <a:cs typeface="Overpass"/>
              <a:sym typeface="Overpass"/>
            </a:endParaRPr>
          </a:p>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chemeClr val="dk1"/>
                </a:solidFill>
                <a:latin typeface="Overpass"/>
                <a:ea typeface="Overpass"/>
                <a:cs typeface="Overpass"/>
                <a:sym typeface="Overpass"/>
              </a:rPr>
              <a:t>Class -  Insecta </a:t>
            </a:r>
            <a:endParaRPr b="0" i="0" sz="2000" u="none" cap="none" strike="noStrike">
              <a:solidFill>
                <a:schemeClr val="dk1"/>
              </a:solidFill>
              <a:latin typeface="Overpass"/>
              <a:ea typeface="Overpass"/>
              <a:cs typeface="Overpass"/>
              <a:sym typeface="Overpass"/>
            </a:endParaRPr>
          </a:p>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chemeClr val="dk1"/>
                </a:solidFill>
                <a:latin typeface="Overpass"/>
                <a:ea typeface="Overpass"/>
                <a:cs typeface="Overpass"/>
                <a:sym typeface="Overpass"/>
              </a:rPr>
              <a:t>Order - Lepidoptera </a:t>
            </a:r>
            <a:endParaRPr b="0" i="0" sz="2000" u="none" cap="none" strike="noStrike">
              <a:solidFill>
                <a:schemeClr val="dk1"/>
              </a:solidFill>
              <a:latin typeface="Overpass"/>
              <a:ea typeface="Overpass"/>
              <a:cs typeface="Overpass"/>
              <a:sym typeface="Overpass"/>
            </a:endParaRPr>
          </a:p>
        </p:txBody>
      </p:sp>
      <p:pic>
        <p:nvPicPr>
          <p:cNvPr id="435" name="Google Shape;435;p19"/>
          <p:cNvPicPr preferRelativeResize="0"/>
          <p:nvPr/>
        </p:nvPicPr>
        <p:blipFill rotWithShape="1">
          <a:blip r:embed="rId3">
            <a:alphaModFix/>
          </a:blip>
          <a:srcRect b="0" l="0" r="0" t="0"/>
          <a:stretch/>
        </p:blipFill>
        <p:spPr>
          <a:xfrm>
            <a:off x="4359400" y="298825"/>
            <a:ext cx="4540001" cy="45400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2" name="Shape 252"/>
        <p:cNvGrpSpPr/>
        <p:nvPr/>
      </p:nvGrpSpPr>
      <p:grpSpPr>
        <a:xfrm>
          <a:off x="0" y="0"/>
          <a:ext cx="0" cy="0"/>
          <a:chOff x="0" y="0"/>
          <a:chExt cx="0" cy="0"/>
        </a:xfrm>
      </p:grpSpPr>
      <p:sp>
        <p:nvSpPr>
          <p:cNvPr id="253" name="Google Shape;253;p2"/>
          <p:cNvSpPr txBox="1"/>
          <p:nvPr>
            <p:ph type="title"/>
          </p:nvPr>
        </p:nvSpPr>
        <p:spPr>
          <a:xfrm>
            <a:off x="518437" y="438894"/>
            <a:ext cx="3834300" cy="599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300"/>
              <a:buNone/>
            </a:pPr>
            <a:r>
              <a:rPr lang="en" sz="5200"/>
              <a:t>INTRODUCTION </a:t>
            </a:r>
            <a:endParaRPr sz="5200"/>
          </a:p>
        </p:txBody>
      </p:sp>
      <p:sp>
        <p:nvSpPr>
          <p:cNvPr id="254" name="Google Shape;254;p2"/>
          <p:cNvSpPr txBox="1"/>
          <p:nvPr/>
        </p:nvSpPr>
        <p:spPr>
          <a:xfrm>
            <a:off x="5430217" y="800150"/>
            <a:ext cx="3453300" cy="16458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rmAutofit fontScale="92500" lnSpcReduction="10000"/>
          </a:bodyPr>
          <a:lstStyle/>
          <a:p>
            <a:pPr indent="0" lvl="0" marL="0" marR="0" rtl="0" algn="l">
              <a:lnSpc>
                <a:spcPct val="100000"/>
              </a:lnSpc>
              <a:spcBef>
                <a:spcPts val="0"/>
              </a:spcBef>
              <a:spcAft>
                <a:spcPts val="0"/>
              </a:spcAft>
              <a:buClr>
                <a:srgbClr val="000000"/>
              </a:buClr>
              <a:buSzPct val="100000"/>
              <a:buFont typeface="Arial"/>
              <a:buNone/>
            </a:pPr>
            <a:r>
              <a:t/>
            </a:r>
            <a:endParaRPr b="0" i="0"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ct val="100000"/>
              <a:buFont typeface="Arial"/>
              <a:buNone/>
            </a:pPr>
            <a:r>
              <a:rPr b="0" i="0" lang="en" sz="2000" u="none" cap="none" strike="noStrike">
                <a:solidFill>
                  <a:schemeClr val="lt1"/>
                </a:solidFill>
                <a:latin typeface="Arial"/>
                <a:ea typeface="Arial"/>
                <a:cs typeface="Arial"/>
                <a:sym typeface="Arial"/>
              </a:rPr>
              <a:t>About butterflies and moths found in a gated community near the outskirts of Magadi. </a:t>
            </a:r>
            <a:endParaRPr b="0" i="0"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ct val="100000"/>
              <a:buFont typeface="Arial"/>
              <a:buNone/>
            </a:pPr>
            <a:r>
              <a:t/>
            </a:r>
            <a:endParaRPr b="1" i="0" sz="2600" u="none" cap="none" strike="noStrike">
              <a:solidFill>
                <a:srgbClr val="000000"/>
              </a:solidFill>
              <a:latin typeface="Arial"/>
              <a:ea typeface="Arial"/>
              <a:cs typeface="Arial"/>
              <a:sym typeface="Arial"/>
            </a:endParaRPr>
          </a:p>
        </p:txBody>
      </p:sp>
      <p:sp>
        <p:nvSpPr>
          <p:cNvPr id="255" name="Google Shape;255;p2"/>
          <p:cNvSpPr txBox="1"/>
          <p:nvPr/>
        </p:nvSpPr>
        <p:spPr>
          <a:xfrm>
            <a:off x="193525" y="1938050"/>
            <a:ext cx="35784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Why we chose this topic ;  </a:t>
            </a:r>
            <a:endParaRPr b="0" i="0" sz="2100" u="none" cap="none" strike="noStrike">
              <a:solidFill>
                <a:schemeClr val="dk1"/>
              </a:solidFill>
              <a:latin typeface="Arial"/>
              <a:ea typeface="Arial"/>
              <a:cs typeface="Arial"/>
              <a:sym typeface="Arial"/>
            </a:endParaRPr>
          </a:p>
        </p:txBody>
      </p:sp>
      <p:sp>
        <p:nvSpPr>
          <p:cNvPr id="256" name="Google Shape;256;p2"/>
          <p:cNvSpPr txBox="1"/>
          <p:nvPr/>
        </p:nvSpPr>
        <p:spPr>
          <a:xfrm>
            <a:off x="4614775" y="3236950"/>
            <a:ext cx="3834300" cy="1015800"/>
          </a:xfrm>
          <a:prstGeom prst="rect">
            <a:avLst/>
          </a:prstGeom>
          <a:solidFill>
            <a:schemeClr val="dk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 sz="1800" u="none" cap="none" strike="noStrike">
                <a:solidFill>
                  <a:schemeClr val="lt1"/>
                </a:solidFill>
                <a:latin typeface="Overpass"/>
                <a:ea typeface="Overpass"/>
                <a:cs typeface="Overpass"/>
                <a:sym typeface="Overpass"/>
              </a:rPr>
              <a:t>Furthermore-</a:t>
            </a:r>
            <a:br>
              <a:rPr b="0" i="0" lang="en" sz="1800" u="none" cap="none" strike="noStrike">
                <a:solidFill>
                  <a:schemeClr val="lt1"/>
                </a:solidFill>
                <a:latin typeface="Overpass"/>
                <a:ea typeface="Overpass"/>
                <a:cs typeface="Overpass"/>
                <a:sym typeface="Overpass"/>
              </a:rPr>
            </a:br>
            <a:r>
              <a:rPr b="0" i="0" lang="en" sz="1800" u="none" cap="none" strike="noStrike">
                <a:solidFill>
                  <a:schemeClr val="lt1"/>
                </a:solidFill>
                <a:latin typeface="Overpass"/>
                <a:ea typeface="Overpass"/>
                <a:cs typeface="Overpass"/>
                <a:sym typeface="Overpass"/>
              </a:rPr>
              <a:t>We were curious to get to know more about them </a:t>
            </a:r>
            <a:endParaRPr b="0" i="0" sz="1800" u="none" cap="none" strike="noStrike">
              <a:solidFill>
                <a:schemeClr val="lt1"/>
              </a:solidFill>
              <a:latin typeface="Overpass"/>
              <a:ea typeface="Overpass"/>
              <a:cs typeface="Overpass"/>
              <a:sym typeface="Overpass"/>
            </a:endParaRPr>
          </a:p>
        </p:txBody>
      </p:sp>
      <p:sp>
        <p:nvSpPr>
          <p:cNvPr id="257" name="Google Shape;257;p2"/>
          <p:cNvSpPr txBox="1"/>
          <p:nvPr/>
        </p:nvSpPr>
        <p:spPr>
          <a:xfrm>
            <a:off x="312475" y="2601000"/>
            <a:ext cx="3102900" cy="2016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en" sz="1700" u="none" cap="none" strike="noStrike">
                <a:solidFill>
                  <a:schemeClr val="lt1"/>
                </a:solidFill>
                <a:latin typeface="Overpass"/>
                <a:ea typeface="Overpass"/>
                <a:cs typeface="Overpass"/>
                <a:sym typeface="Overpass"/>
              </a:rPr>
              <a:t>We wanted to analyse the ecosystem of Maitri Grama with the help of these indicators and improve the ecosystem or propose new ideas to improve diversity in urban cities </a:t>
            </a:r>
            <a:endParaRPr b="0" i="0" sz="1700" u="none" cap="none" strike="noStrike">
              <a:solidFill>
                <a:schemeClr val="lt1"/>
              </a:solidFill>
              <a:latin typeface="Overpass"/>
              <a:ea typeface="Overpass"/>
              <a:cs typeface="Overpass"/>
              <a:sym typeface="Overpas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graphicFrame>
        <p:nvGraphicFramePr>
          <p:cNvPr id="440" name="Google Shape;440;p20"/>
          <p:cNvGraphicFramePr/>
          <p:nvPr/>
        </p:nvGraphicFramePr>
        <p:xfrm>
          <a:off x="1218638" y="1465455"/>
          <a:ext cx="3000000" cy="3000000"/>
        </p:xfrm>
        <a:graphic>
          <a:graphicData uri="http://schemas.openxmlformats.org/drawingml/2006/table">
            <a:tbl>
              <a:tblPr>
                <a:noFill/>
                <a:tableStyleId>{E9F9DB5B-84CC-4D99-BD56-42820ABA9826}</a:tableStyleId>
              </a:tblPr>
              <a:tblGrid>
                <a:gridCol w="1676675"/>
                <a:gridCol w="1676675"/>
                <a:gridCol w="1676675"/>
                <a:gridCol w="1676675"/>
              </a:tblGrid>
              <a:tr h="609575">
                <a:tc>
                  <a:txBody>
                    <a:bodyPr/>
                    <a:lstStyle/>
                    <a:p>
                      <a:pPr indent="0" lvl="0" marL="0" marR="0" rtl="0" algn="l">
                        <a:lnSpc>
                          <a:spcPct val="100000"/>
                        </a:lnSpc>
                        <a:spcBef>
                          <a:spcPts val="0"/>
                        </a:spcBef>
                        <a:spcAft>
                          <a:spcPts val="0"/>
                        </a:spcAft>
                        <a:buClr>
                          <a:srgbClr val="000000"/>
                        </a:buClr>
                        <a:buSzPts val="1600"/>
                        <a:buFont typeface="Arial"/>
                        <a:buNone/>
                      </a:pPr>
                      <a:r>
                        <a:rPr b="1" lang="en" sz="1600" u="none" cap="none" strike="noStrike"/>
                        <a:t>Common name </a:t>
                      </a:r>
                      <a:endParaRPr b="1" sz="16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1" lang="en" sz="1600" u="none" cap="none" strike="noStrike"/>
                        <a:t>Scientific name </a:t>
                      </a:r>
                      <a:endParaRPr b="1" sz="16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1" lang="en" sz="1600" u="none" cap="none" strike="noStrike"/>
                        <a:t>Host plant </a:t>
                      </a:r>
                      <a:endParaRPr b="1" sz="16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1" lang="en" sz="1600" u="none" cap="none" strike="noStrike"/>
                        <a:t>common/ rare/ moderatory</a:t>
                      </a:r>
                      <a:endParaRPr b="1" sz="16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381000">
                <a:tc>
                  <a:txBody>
                    <a:bodyPr/>
                    <a:lstStyle/>
                    <a:p>
                      <a:pPr indent="0" lvl="0" marL="0" marR="0" rtl="0" algn="l">
                        <a:lnSpc>
                          <a:spcPct val="100000"/>
                        </a:lnSpc>
                        <a:spcBef>
                          <a:spcPts val="0"/>
                        </a:spcBef>
                        <a:spcAft>
                          <a:spcPts val="0"/>
                        </a:spcAft>
                        <a:buClr>
                          <a:srgbClr val="000000"/>
                        </a:buClr>
                        <a:buSzPts val="1500"/>
                        <a:buFont typeface="Arial"/>
                        <a:buNone/>
                      </a:pPr>
                      <a:r>
                        <a:rPr lang="en" sz="1500" u="none" cap="none" strike="noStrike"/>
                        <a:t>Large lace border </a:t>
                      </a:r>
                      <a:endParaRPr sz="15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500"/>
                        <a:buFont typeface="Arial"/>
                        <a:buNone/>
                      </a:pPr>
                      <a:r>
                        <a:rPr i="1" lang="en" sz="1500" u="none" cap="none" strike="noStrike">
                          <a:solidFill>
                            <a:schemeClr val="dk1"/>
                          </a:solidFill>
                        </a:rPr>
                        <a:t>Scopula limboundata</a:t>
                      </a:r>
                      <a:endParaRPr i="1" sz="1500" u="none" cap="none" strike="noStrike">
                        <a:solidFill>
                          <a:schemeClr val="dk1"/>
                        </a:solidFill>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 sz="1500" u="none" cap="none" strike="noStrike"/>
                        <a:t>Apple, blueberry, clover, etc </a:t>
                      </a:r>
                      <a:endParaRPr sz="15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Common </a:t>
                      </a:r>
                      <a:endParaRPr sz="14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381000">
                <a:tc>
                  <a:txBody>
                    <a:bodyPr/>
                    <a:lstStyle/>
                    <a:p>
                      <a:pPr indent="0" lvl="0" marL="0" marR="0" rtl="0" algn="l">
                        <a:lnSpc>
                          <a:spcPct val="100000"/>
                        </a:lnSpc>
                        <a:spcBef>
                          <a:spcPts val="0"/>
                        </a:spcBef>
                        <a:spcAft>
                          <a:spcPts val="0"/>
                        </a:spcAft>
                        <a:buClr>
                          <a:srgbClr val="000000"/>
                        </a:buClr>
                        <a:buSzPts val="1500"/>
                        <a:buFont typeface="Arial"/>
                        <a:buNone/>
                      </a:pPr>
                      <a:r>
                        <a:rPr lang="en" sz="1500" u="none" cap="none" strike="noStrike"/>
                        <a:t>Asian spotted swallow tailed moth </a:t>
                      </a:r>
                      <a:endParaRPr sz="15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100"/>
                        <a:buFont typeface="Arial"/>
                        <a:buNone/>
                      </a:pPr>
                      <a:r>
                        <a:rPr i="1" lang="en" sz="1500" u="none" cap="none" strike="noStrike">
                          <a:solidFill>
                            <a:srgbClr val="202124"/>
                          </a:solidFill>
                        </a:rPr>
                        <a:t>Micronia aculeata</a:t>
                      </a:r>
                      <a:endParaRPr i="1" sz="1500" u="none" cap="none" strike="noStrike">
                        <a:solidFill>
                          <a:srgbClr val="202124"/>
                        </a:solidFill>
                      </a:endParaRPr>
                    </a:p>
                    <a:p>
                      <a:pPr indent="0" lvl="0" marL="0" marR="0" rtl="0" algn="l">
                        <a:lnSpc>
                          <a:spcPct val="100000"/>
                        </a:lnSpc>
                        <a:spcBef>
                          <a:spcPts val="900"/>
                        </a:spcBef>
                        <a:spcAft>
                          <a:spcPts val="0"/>
                        </a:spcAft>
                        <a:buClr>
                          <a:srgbClr val="000000"/>
                        </a:buClr>
                        <a:buSzPts val="1500"/>
                        <a:buFont typeface="Arial"/>
                        <a:buNone/>
                      </a:pPr>
                      <a:r>
                        <a:t/>
                      </a:r>
                      <a:endParaRPr i="1" sz="15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 sz="1500" u="none" cap="none" strike="noStrike"/>
                        <a:t>           ------------------</a:t>
                      </a:r>
                      <a:endParaRPr sz="15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Rare</a:t>
                      </a:r>
                      <a:endParaRPr sz="14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381000">
                <a:tc>
                  <a:txBody>
                    <a:bodyPr/>
                    <a:lstStyle/>
                    <a:p>
                      <a:pPr indent="0" lvl="0" marL="0" marR="0" rtl="0" algn="l">
                        <a:lnSpc>
                          <a:spcPct val="100000"/>
                        </a:lnSpc>
                        <a:spcBef>
                          <a:spcPts val="0"/>
                        </a:spcBef>
                        <a:spcAft>
                          <a:spcPts val="0"/>
                        </a:spcAft>
                        <a:buClr>
                          <a:srgbClr val="000000"/>
                        </a:buClr>
                        <a:buSzPts val="1500"/>
                        <a:buFont typeface="Arial"/>
                        <a:buNone/>
                      </a:pPr>
                      <a:r>
                        <a:rPr lang="en" sz="1500" u="none" cap="none" strike="noStrike"/>
                        <a:t>Beet web moth </a:t>
                      </a:r>
                      <a:endParaRPr sz="15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500"/>
                        <a:buFont typeface="Arial"/>
                        <a:buNone/>
                      </a:pPr>
                      <a:r>
                        <a:rPr i="1" lang="en" sz="1500" u="none" cap="none" strike="noStrike">
                          <a:solidFill>
                            <a:srgbClr val="202124"/>
                          </a:solidFill>
                        </a:rPr>
                        <a:t> Arctiidae lithosiinae</a:t>
                      </a:r>
                      <a:endParaRPr i="1" sz="1500" u="none" cap="none" strike="noStrike">
                        <a:solidFill>
                          <a:srgbClr val="202124"/>
                        </a:solidFill>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500"/>
                        <a:buFont typeface="Arial"/>
                        <a:buNone/>
                      </a:pPr>
                      <a:r>
                        <a:t/>
                      </a:r>
                      <a:endParaRPr sz="15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Common </a:t>
                      </a:r>
                      <a:endParaRPr sz="14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bl>
          </a:graphicData>
        </a:graphic>
      </p:graphicFrame>
      <p:sp>
        <p:nvSpPr>
          <p:cNvPr id="441" name="Google Shape;441;p20"/>
          <p:cNvSpPr txBox="1"/>
          <p:nvPr/>
        </p:nvSpPr>
        <p:spPr>
          <a:xfrm>
            <a:off x="6" y="403637"/>
            <a:ext cx="9144000" cy="55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FFFFFF"/>
                </a:solidFill>
                <a:latin typeface="Overpass"/>
                <a:ea typeface="Overpass"/>
                <a:cs typeface="Overpass"/>
                <a:sym typeface="Overpass"/>
              </a:rPr>
              <a:t>Moths</a:t>
            </a:r>
            <a:endParaRPr sz="2400">
              <a:solidFill>
                <a:srgbClr val="FFFFFF"/>
              </a:solidFill>
              <a:latin typeface="Overpass"/>
              <a:ea typeface="Overpass"/>
              <a:cs typeface="Overpass"/>
              <a:sym typeface="Overpas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pic>
        <p:nvPicPr>
          <p:cNvPr id="446" name="Google Shape;446;p21"/>
          <p:cNvPicPr preferRelativeResize="0"/>
          <p:nvPr/>
        </p:nvPicPr>
        <p:blipFill rotWithShape="1">
          <a:blip r:embed="rId3">
            <a:alphaModFix/>
          </a:blip>
          <a:srcRect b="42301" l="23177" r="0" t="2653"/>
          <a:stretch/>
        </p:blipFill>
        <p:spPr>
          <a:xfrm>
            <a:off x="396246" y="439242"/>
            <a:ext cx="1882800" cy="1798650"/>
          </a:xfrm>
          <a:prstGeom prst="rect">
            <a:avLst/>
          </a:prstGeom>
          <a:noFill/>
          <a:ln cap="flat" cmpd="sng" w="19050">
            <a:solidFill>
              <a:schemeClr val="dk1"/>
            </a:solidFill>
            <a:prstDash val="solid"/>
            <a:round/>
            <a:headEnd len="sm" w="sm" type="none"/>
            <a:tailEnd len="sm" w="sm" type="none"/>
          </a:ln>
        </p:spPr>
      </p:pic>
      <p:pic>
        <p:nvPicPr>
          <p:cNvPr id="447" name="Google Shape;447;p21"/>
          <p:cNvPicPr preferRelativeResize="0"/>
          <p:nvPr/>
        </p:nvPicPr>
        <p:blipFill rotWithShape="1">
          <a:blip r:embed="rId4">
            <a:alphaModFix/>
          </a:blip>
          <a:srcRect b="28806" l="0" r="0" t="4464"/>
          <a:stretch/>
        </p:blipFill>
        <p:spPr>
          <a:xfrm>
            <a:off x="3005112" y="439250"/>
            <a:ext cx="1882800" cy="1798650"/>
          </a:xfrm>
          <a:prstGeom prst="rect">
            <a:avLst/>
          </a:prstGeom>
          <a:noFill/>
          <a:ln cap="flat" cmpd="sng" w="19050">
            <a:solidFill>
              <a:srgbClr val="000000"/>
            </a:solidFill>
            <a:prstDash val="solid"/>
            <a:round/>
            <a:headEnd len="sm" w="sm" type="none"/>
            <a:tailEnd len="sm" w="sm" type="none"/>
          </a:ln>
        </p:spPr>
      </p:pic>
      <p:sp>
        <p:nvSpPr>
          <p:cNvPr id="448" name="Google Shape;448;p21"/>
          <p:cNvSpPr txBox="1"/>
          <p:nvPr/>
        </p:nvSpPr>
        <p:spPr>
          <a:xfrm>
            <a:off x="2826900" y="2610675"/>
            <a:ext cx="2537400" cy="47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0" i="0" lang="en" sz="1900" u="none" cap="none" strike="noStrike">
                <a:solidFill>
                  <a:srgbClr val="000000"/>
                </a:solidFill>
                <a:latin typeface="Overpass"/>
                <a:ea typeface="Overpass"/>
                <a:cs typeface="Overpass"/>
                <a:sym typeface="Overpass"/>
              </a:rPr>
              <a:t>Large lace border </a:t>
            </a:r>
            <a:endParaRPr b="0" i="0" sz="1900" u="none" cap="none" strike="noStrike">
              <a:solidFill>
                <a:srgbClr val="000000"/>
              </a:solidFill>
              <a:latin typeface="Overpass"/>
              <a:ea typeface="Overpass"/>
              <a:cs typeface="Overpass"/>
              <a:sym typeface="Overpass"/>
            </a:endParaRPr>
          </a:p>
        </p:txBody>
      </p:sp>
      <p:sp>
        <p:nvSpPr>
          <p:cNvPr id="449" name="Google Shape;449;p21"/>
          <p:cNvSpPr txBox="1"/>
          <p:nvPr/>
        </p:nvSpPr>
        <p:spPr>
          <a:xfrm>
            <a:off x="1426450" y="3110775"/>
            <a:ext cx="2537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verpass"/>
              <a:ea typeface="Overpass"/>
              <a:cs typeface="Overpass"/>
              <a:sym typeface="Overpass"/>
            </a:endParaRPr>
          </a:p>
        </p:txBody>
      </p:sp>
      <p:sp>
        <p:nvSpPr>
          <p:cNvPr id="450" name="Google Shape;450;p21"/>
          <p:cNvSpPr txBox="1"/>
          <p:nvPr/>
        </p:nvSpPr>
        <p:spPr>
          <a:xfrm>
            <a:off x="1824225" y="3182100"/>
            <a:ext cx="21534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Overpass"/>
              <a:ea typeface="Overpass"/>
              <a:cs typeface="Overpass"/>
              <a:sym typeface="Overpass"/>
            </a:endParaRPr>
          </a:p>
        </p:txBody>
      </p:sp>
      <p:sp>
        <p:nvSpPr>
          <p:cNvPr id="451" name="Google Shape;451;p21"/>
          <p:cNvSpPr txBox="1"/>
          <p:nvPr/>
        </p:nvSpPr>
        <p:spPr>
          <a:xfrm>
            <a:off x="396250" y="2537475"/>
            <a:ext cx="18828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 sz="1900" u="none" cap="none" strike="noStrike">
                <a:solidFill>
                  <a:schemeClr val="dk1"/>
                </a:solidFill>
                <a:latin typeface="Arial"/>
                <a:ea typeface="Arial"/>
                <a:cs typeface="Arial"/>
                <a:sym typeface="Arial"/>
              </a:rPr>
              <a:t>Asian spotted swallow tailed moth </a:t>
            </a:r>
            <a:endParaRPr b="0" i="0" sz="19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Overpass"/>
                <a:ea typeface="Overpass"/>
                <a:cs typeface="Overpass"/>
                <a:sym typeface="Overpass"/>
              </a:rPr>
              <a:t> </a:t>
            </a:r>
            <a:endParaRPr b="0" i="0" sz="1400" u="none" cap="none" strike="noStrike">
              <a:solidFill>
                <a:srgbClr val="000000"/>
              </a:solidFill>
              <a:latin typeface="Overpass"/>
              <a:ea typeface="Overpass"/>
              <a:cs typeface="Overpass"/>
              <a:sym typeface="Overpass"/>
            </a:endParaRPr>
          </a:p>
        </p:txBody>
      </p:sp>
      <p:pic>
        <p:nvPicPr>
          <p:cNvPr id="452" name="Google Shape;452;p21"/>
          <p:cNvPicPr preferRelativeResize="0"/>
          <p:nvPr/>
        </p:nvPicPr>
        <p:blipFill rotWithShape="1">
          <a:blip r:embed="rId5">
            <a:alphaModFix/>
          </a:blip>
          <a:srcRect b="11920" l="14690" r="30060" t="29327"/>
          <a:stretch/>
        </p:blipFill>
        <p:spPr>
          <a:xfrm>
            <a:off x="5799247" y="439250"/>
            <a:ext cx="1325302" cy="2227925"/>
          </a:xfrm>
          <a:prstGeom prst="rect">
            <a:avLst/>
          </a:prstGeom>
          <a:noFill/>
          <a:ln>
            <a:noFill/>
          </a:ln>
        </p:spPr>
      </p:pic>
      <p:sp>
        <p:nvSpPr>
          <p:cNvPr id="453" name="Google Shape;453;p21"/>
          <p:cNvSpPr txBox="1"/>
          <p:nvPr/>
        </p:nvSpPr>
        <p:spPr>
          <a:xfrm rot="-548">
            <a:off x="5703075" y="2667315"/>
            <a:ext cx="1882800" cy="396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Overpass"/>
                <a:ea typeface="Overpass"/>
                <a:cs typeface="Overpass"/>
                <a:sym typeface="Overpass"/>
              </a:rPr>
              <a:t>Beet web moth </a:t>
            </a:r>
            <a:endParaRPr b="0" i="0" sz="1400" u="none" cap="none" strike="noStrike">
              <a:solidFill>
                <a:srgbClr val="000000"/>
              </a:solidFill>
              <a:latin typeface="Overpass"/>
              <a:ea typeface="Overpass"/>
              <a:cs typeface="Overpass"/>
              <a:sym typeface="Overpas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22"/>
          <p:cNvSpPr txBox="1"/>
          <p:nvPr>
            <p:ph type="title"/>
          </p:nvPr>
        </p:nvSpPr>
        <p:spPr>
          <a:xfrm>
            <a:off x="241250" y="2400650"/>
            <a:ext cx="3091800" cy="70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300"/>
              <a:buNone/>
            </a:pPr>
            <a:r>
              <a:rPr b="0" lang="en" sz="4000"/>
              <a:t>Comparison </a:t>
            </a:r>
            <a:endParaRPr b="0" sz="4000"/>
          </a:p>
        </p:txBody>
      </p:sp>
      <p:pic>
        <p:nvPicPr>
          <p:cNvPr id="459" name="Google Shape;459;p22"/>
          <p:cNvPicPr preferRelativeResize="0"/>
          <p:nvPr/>
        </p:nvPicPr>
        <p:blipFill rotWithShape="1">
          <a:blip r:embed="rId3">
            <a:alphaModFix/>
          </a:blip>
          <a:srcRect b="0" l="0" r="0" t="0"/>
          <a:stretch/>
        </p:blipFill>
        <p:spPr>
          <a:xfrm>
            <a:off x="2955825" y="598975"/>
            <a:ext cx="5844576" cy="39033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23"/>
          <p:cNvSpPr txBox="1"/>
          <p:nvPr>
            <p:ph type="title"/>
          </p:nvPr>
        </p:nvSpPr>
        <p:spPr>
          <a:xfrm>
            <a:off x="625300" y="315813"/>
            <a:ext cx="7704000" cy="70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300"/>
              <a:buNone/>
            </a:pPr>
            <a:r>
              <a:rPr lang="en" sz="3700"/>
              <a:t>Conclusion - </a:t>
            </a:r>
            <a:endParaRPr sz="3700"/>
          </a:p>
        </p:txBody>
      </p:sp>
      <p:sp>
        <p:nvSpPr>
          <p:cNvPr id="465" name="Google Shape;465;p23"/>
          <p:cNvSpPr txBox="1"/>
          <p:nvPr/>
        </p:nvSpPr>
        <p:spPr>
          <a:xfrm>
            <a:off x="744792" y="1332848"/>
            <a:ext cx="1378800" cy="3099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2200"/>
              <a:buFont typeface="Arial"/>
              <a:buNone/>
            </a:pPr>
            <a:r>
              <a:rPr b="1" i="0" lang="en" sz="2200" u="none" cap="none" strike="noStrike">
                <a:solidFill>
                  <a:schemeClr val="lt1"/>
                </a:solidFill>
                <a:latin typeface="Bebas Neue"/>
                <a:ea typeface="Bebas Neue"/>
                <a:cs typeface="Bebas Neue"/>
                <a:sym typeface="Bebas Neue"/>
              </a:rPr>
              <a:t>Short terms</a:t>
            </a:r>
            <a:endParaRPr b="1" i="0" sz="2200" u="none" cap="none" strike="noStrike">
              <a:solidFill>
                <a:schemeClr val="lt1"/>
              </a:solidFill>
              <a:latin typeface="Bebas Neue"/>
              <a:ea typeface="Bebas Neue"/>
              <a:cs typeface="Bebas Neue"/>
              <a:sym typeface="Bebas Neue"/>
            </a:endParaRPr>
          </a:p>
        </p:txBody>
      </p:sp>
      <p:cxnSp>
        <p:nvCxnSpPr>
          <p:cNvPr id="466" name="Google Shape;466;p23"/>
          <p:cNvCxnSpPr/>
          <p:nvPr/>
        </p:nvCxnSpPr>
        <p:spPr>
          <a:xfrm rot="10800000">
            <a:off x="102175" y="2435250"/>
            <a:ext cx="0" cy="2256600"/>
          </a:xfrm>
          <a:prstGeom prst="straightConnector1">
            <a:avLst/>
          </a:prstGeom>
          <a:noFill/>
          <a:ln cap="flat" cmpd="sng" w="19050">
            <a:solidFill>
              <a:schemeClr val="lt1"/>
            </a:solidFill>
            <a:prstDash val="solid"/>
            <a:round/>
            <a:headEnd len="sm" w="sm" type="none"/>
            <a:tailEnd len="sm" w="sm" type="none"/>
          </a:ln>
        </p:spPr>
      </p:cxnSp>
      <p:cxnSp>
        <p:nvCxnSpPr>
          <p:cNvPr id="467" name="Google Shape;467;p23"/>
          <p:cNvCxnSpPr/>
          <p:nvPr/>
        </p:nvCxnSpPr>
        <p:spPr>
          <a:xfrm rot="10800000">
            <a:off x="9042450" y="542550"/>
            <a:ext cx="0" cy="2256600"/>
          </a:xfrm>
          <a:prstGeom prst="straightConnector1">
            <a:avLst/>
          </a:prstGeom>
          <a:noFill/>
          <a:ln cap="flat" cmpd="sng" w="19050">
            <a:solidFill>
              <a:schemeClr val="lt1"/>
            </a:solidFill>
            <a:prstDash val="solid"/>
            <a:round/>
            <a:headEnd len="sm" w="sm" type="none"/>
            <a:tailEnd len="sm" w="sm" type="none"/>
          </a:ln>
        </p:spPr>
      </p:cxnSp>
      <p:cxnSp>
        <p:nvCxnSpPr>
          <p:cNvPr id="468" name="Google Shape;468;p23"/>
          <p:cNvCxnSpPr/>
          <p:nvPr/>
        </p:nvCxnSpPr>
        <p:spPr>
          <a:xfrm>
            <a:off x="3687600" y="5037300"/>
            <a:ext cx="1814100" cy="0"/>
          </a:xfrm>
          <a:prstGeom prst="straightConnector1">
            <a:avLst/>
          </a:prstGeom>
          <a:noFill/>
          <a:ln cap="flat" cmpd="sng" w="19050">
            <a:solidFill>
              <a:schemeClr val="lt1"/>
            </a:solidFill>
            <a:prstDash val="solid"/>
            <a:round/>
            <a:headEnd len="sm" w="sm" type="none"/>
            <a:tailEnd len="sm" w="sm" type="none"/>
          </a:ln>
        </p:spPr>
      </p:cxnSp>
      <p:cxnSp>
        <p:nvCxnSpPr>
          <p:cNvPr id="469" name="Google Shape;469;p23"/>
          <p:cNvCxnSpPr/>
          <p:nvPr/>
        </p:nvCxnSpPr>
        <p:spPr>
          <a:xfrm>
            <a:off x="3687600" y="106200"/>
            <a:ext cx="1814100" cy="0"/>
          </a:xfrm>
          <a:prstGeom prst="straightConnector1">
            <a:avLst/>
          </a:prstGeom>
          <a:noFill/>
          <a:ln cap="flat" cmpd="sng" w="19050">
            <a:solidFill>
              <a:schemeClr val="lt1"/>
            </a:solidFill>
            <a:prstDash val="solid"/>
            <a:round/>
            <a:headEnd len="sm" w="sm" type="none"/>
            <a:tailEnd len="sm" w="sm" type="none"/>
          </a:ln>
        </p:spPr>
      </p:cxnSp>
      <p:sp>
        <p:nvSpPr>
          <p:cNvPr id="470" name="Google Shape;470;p23"/>
          <p:cNvSpPr txBox="1"/>
          <p:nvPr/>
        </p:nvSpPr>
        <p:spPr>
          <a:xfrm>
            <a:off x="5351163" y="577950"/>
            <a:ext cx="3479100" cy="2262600"/>
          </a:xfrm>
          <a:prstGeom prst="rect">
            <a:avLst/>
          </a:prstGeom>
          <a:noFill/>
          <a:ln>
            <a:noFill/>
          </a:ln>
        </p:spPr>
        <p:txBody>
          <a:bodyPr anchorCtr="0" anchor="t" bIns="91425" lIns="91425" spcFirstLastPara="1" rIns="91425" wrap="square" tIns="91425">
            <a:spAutoFit/>
          </a:bodyPr>
          <a:lstStyle/>
          <a:p>
            <a:pPr indent="-323850" lvl="0" marL="457200" marR="0" rtl="0" algn="l">
              <a:lnSpc>
                <a:spcPct val="100000"/>
              </a:lnSpc>
              <a:spcBef>
                <a:spcPts val="0"/>
              </a:spcBef>
              <a:spcAft>
                <a:spcPts val="0"/>
              </a:spcAft>
              <a:buClr>
                <a:srgbClr val="FFFFFF"/>
              </a:buClr>
              <a:buSzPts val="1500"/>
              <a:buFont typeface="Overpass"/>
              <a:buChar char="●"/>
            </a:pPr>
            <a:r>
              <a:rPr b="0" i="0" lang="en" sz="1500" u="none" cap="none" strike="noStrike">
                <a:solidFill>
                  <a:srgbClr val="FFFFFF"/>
                </a:solidFill>
                <a:latin typeface="Overpass"/>
                <a:ea typeface="Overpass"/>
                <a:cs typeface="Overpass"/>
                <a:sym typeface="Overpass"/>
              </a:rPr>
              <a:t>Biggest butterfly - blue mormon </a:t>
            </a:r>
            <a:endParaRPr b="0" i="0" sz="1500" u="none" cap="none" strike="noStrike">
              <a:solidFill>
                <a:srgbClr val="FFFFFF"/>
              </a:solidFill>
              <a:latin typeface="Overpass"/>
              <a:ea typeface="Overpass"/>
              <a:cs typeface="Overpass"/>
              <a:sym typeface="Overpass"/>
            </a:endParaRPr>
          </a:p>
          <a:p>
            <a:pPr indent="-323850" lvl="0" marL="457200" marR="0" rtl="0" algn="l">
              <a:lnSpc>
                <a:spcPct val="100000"/>
              </a:lnSpc>
              <a:spcBef>
                <a:spcPts val="0"/>
              </a:spcBef>
              <a:spcAft>
                <a:spcPts val="0"/>
              </a:spcAft>
              <a:buClr>
                <a:srgbClr val="FFFFFF"/>
              </a:buClr>
              <a:buSzPts val="1500"/>
              <a:buFont typeface="Overpass"/>
              <a:buChar char="●"/>
            </a:pPr>
            <a:r>
              <a:rPr b="0" i="0" lang="en" sz="1500" u="none" cap="none" strike="noStrike">
                <a:solidFill>
                  <a:srgbClr val="FFFFFF"/>
                </a:solidFill>
                <a:latin typeface="Overpass"/>
                <a:ea typeface="Overpass"/>
                <a:cs typeface="Overpass"/>
                <a:sym typeface="Overpass"/>
              </a:rPr>
              <a:t>Smallest </a:t>
            </a:r>
            <a:endParaRPr b="0" i="0" sz="1500" u="none" cap="none" strike="noStrike">
              <a:solidFill>
                <a:srgbClr val="FFFFFF"/>
              </a:solidFill>
              <a:latin typeface="Overpass"/>
              <a:ea typeface="Overpass"/>
              <a:cs typeface="Overpass"/>
              <a:sym typeface="Overpass"/>
            </a:endParaRPr>
          </a:p>
          <a:p>
            <a:pPr indent="-323850" lvl="0" marL="457200" marR="0" rtl="0" algn="l">
              <a:lnSpc>
                <a:spcPct val="100000"/>
              </a:lnSpc>
              <a:spcBef>
                <a:spcPts val="0"/>
              </a:spcBef>
              <a:spcAft>
                <a:spcPts val="0"/>
              </a:spcAft>
              <a:buClr>
                <a:srgbClr val="FFFFFF"/>
              </a:buClr>
              <a:buSzPts val="1500"/>
              <a:buFont typeface="Overpass"/>
              <a:buChar char="●"/>
            </a:pPr>
            <a:r>
              <a:rPr b="0" i="0" lang="en" sz="1500" u="none" cap="none" strike="noStrike">
                <a:solidFill>
                  <a:srgbClr val="FFFFFF"/>
                </a:solidFill>
                <a:latin typeface="Overpass"/>
                <a:ea typeface="Overpass"/>
                <a:cs typeface="Overpass"/>
                <a:sym typeface="Overpass"/>
              </a:rPr>
              <a:t>Common jezebel eating caterpillar</a:t>
            </a:r>
            <a:endParaRPr b="0" i="0" sz="1500" u="none" cap="none" strike="noStrike">
              <a:solidFill>
                <a:srgbClr val="FFFFFF"/>
              </a:solidFill>
              <a:latin typeface="Overpass"/>
              <a:ea typeface="Overpass"/>
              <a:cs typeface="Overpass"/>
              <a:sym typeface="Overpass"/>
            </a:endParaRPr>
          </a:p>
          <a:p>
            <a:pPr indent="-323850" lvl="0" marL="457200" marR="0" rtl="0" algn="l">
              <a:lnSpc>
                <a:spcPct val="100000"/>
              </a:lnSpc>
              <a:spcBef>
                <a:spcPts val="0"/>
              </a:spcBef>
              <a:spcAft>
                <a:spcPts val="0"/>
              </a:spcAft>
              <a:buClr>
                <a:srgbClr val="FFFFFF"/>
              </a:buClr>
              <a:buSzPts val="1500"/>
              <a:buFont typeface="Overpass"/>
              <a:buChar char="●"/>
            </a:pPr>
            <a:r>
              <a:rPr b="0" i="0" lang="en" sz="1500" u="none" cap="none" strike="noStrike">
                <a:solidFill>
                  <a:srgbClr val="FFFFFF"/>
                </a:solidFill>
                <a:latin typeface="Overpass"/>
                <a:ea typeface="Overpass"/>
                <a:cs typeface="Overpass"/>
                <a:sym typeface="Overpass"/>
              </a:rPr>
              <a:t>Common castor near lemon plant, though lemon plant is not the host plant of common castor </a:t>
            </a:r>
            <a:endParaRPr b="0" i="0" sz="1500" u="none" cap="none" strike="noStrike">
              <a:solidFill>
                <a:srgbClr val="FFFFFF"/>
              </a:solidFill>
              <a:latin typeface="Overpass"/>
              <a:ea typeface="Overpass"/>
              <a:cs typeface="Overpass"/>
              <a:sym typeface="Overpass"/>
            </a:endParaRPr>
          </a:p>
          <a:p>
            <a:pPr indent="-323850" lvl="0" marL="457200" marR="0" rtl="0" algn="l">
              <a:lnSpc>
                <a:spcPct val="100000"/>
              </a:lnSpc>
              <a:spcBef>
                <a:spcPts val="0"/>
              </a:spcBef>
              <a:spcAft>
                <a:spcPts val="0"/>
              </a:spcAft>
              <a:buClr>
                <a:srgbClr val="FFFFFF"/>
              </a:buClr>
              <a:buSzPts val="1500"/>
              <a:buFont typeface="Overpass"/>
              <a:buChar char="●"/>
            </a:pPr>
            <a:r>
              <a:rPr b="0" i="0" lang="en" sz="1500" u="none" cap="none" strike="noStrike">
                <a:solidFill>
                  <a:srgbClr val="FFFFFF"/>
                </a:solidFill>
                <a:latin typeface="Overpass"/>
                <a:ea typeface="Overpass"/>
                <a:cs typeface="Overpass"/>
                <a:sym typeface="Overpass"/>
              </a:rPr>
              <a:t>Crimson red was always flying. It never rested. </a:t>
            </a:r>
            <a:endParaRPr b="0" i="0" sz="1500" u="none" cap="none" strike="noStrike">
              <a:solidFill>
                <a:srgbClr val="FFFFFF"/>
              </a:solidFill>
              <a:latin typeface="Overpass"/>
              <a:ea typeface="Overpass"/>
              <a:cs typeface="Overpass"/>
              <a:sym typeface="Overpass"/>
            </a:endParaRPr>
          </a:p>
        </p:txBody>
      </p:sp>
      <p:sp>
        <p:nvSpPr>
          <p:cNvPr id="471" name="Google Shape;471;p23"/>
          <p:cNvSpPr txBox="1"/>
          <p:nvPr/>
        </p:nvSpPr>
        <p:spPr>
          <a:xfrm flipH="1">
            <a:off x="102175" y="2256925"/>
            <a:ext cx="3687600" cy="2493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Overpass"/>
              <a:ea typeface="Overpass"/>
              <a:cs typeface="Overpass"/>
              <a:sym typeface="Overpass"/>
            </a:endParaRPr>
          </a:p>
          <a:p>
            <a:pPr indent="-323850" lvl="0" marL="457200" marR="0" rtl="0" algn="l">
              <a:lnSpc>
                <a:spcPct val="100000"/>
              </a:lnSpc>
              <a:spcBef>
                <a:spcPts val="0"/>
              </a:spcBef>
              <a:spcAft>
                <a:spcPts val="0"/>
              </a:spcAft>
              <a:buClr>
                <a:srgbClr val="FFFFFF"/>
              </a:buClr>
              <a:buSzPts val="1500"/>
              <a:buFont typeface="Overpass"/>
              <a:buChar char="●"/>
            </a:pPr>
            <a:r>
              <a:rPr b="0" i="0" lang="en" sz="1500" u="none" cap="none" strike="noStrike">
                <a:solidFill>
                  <a:srgbClr val="FFFFFF"/>
                </a:solidFill>
                <a:latin typeface="Overpass"/>
                <a:ea typeface="Overpass"/>
                <a:cs typeface="Overpass"/>
                <a:sym typeface="Overpass"/>
              </a:rPr>
              <a:t>Common - common four ring butterfly</a:t>
            </a:r>
            <a:endParaRPr b="0" i="0" sz="1500" u="none" cap="none" strike="noStrike">
              <a:solidFill>
                <a:srgbClr val="FFFFFF"/>
              </a:solidFill>
              <a:latin typeface="Overpass"/>
              <a:ea typeface="Overpass"/>
              <a:cs typeface="Overpass"/>
              <a:sym typeface="Overpass"/>
            </a:endParaRPr>
          </a:p>
          <a:p>
            <a:pPr indent="-323850" lvl="0" marL="457200" marR="0" rtl="0" algn="l">
              <a:lnSpc>
                <a:spcPct val="100000"/>
              </a:lnSpc>
              <a:spcBef>
                <a:spcPts val="0"/>
              </a:spcBef>
              <a:spcAft>
                <a:spcPts val="0"/>
              </a:spcAft>
              <a:buClr>
                <a:srgbClr val="FFFFFF"/>
              </a:buClr>
              <a:buSzPts val="1500"/>
              <a:buFont typeface="Overpass"/>
              <a:buChar char="●"/>
            </a:pPr>
            <a:r>
              <a:rPr b="0" i="0" lang="en" sz="1500" u="none" cap="none" strike="noStrike">
                <a:solidFill>
                  <a:srgbClr val="FFFFFF"/>
                </a:solidFill>
                <a:latin typeface="Overpass"/>
                <a:ea typeface="Overpass"/>
                <a:cs typeface="Overpass"/>
                <a:sym typeface="Overpass"/>
              </a:rPr>
              <a:t>Moth- laid resting. Did not move only when we touched it jumped. Did not fly   </a:t>
            </a:r>
            <a:endParaRPr b="0" i="0" sz="1500" u="none" cap="none" strike="noStrike">
              <a:solidFill>
                <a:srgbClr val="FFFFFF"/>
              </a:solidFill>
              <a:latin typeface="Overpass"/>
              <a:ea typeface="Overpass"/>
              <a:cs typeface="Overpass"/>
              <a:sym typeface="Overpass"/>
            </a:endParaRPr>
          </a:p>
          <a:p>
            <a:pPr indent="-323850" lvl="0" marL="457200" marR="0" rtl="0" algn="l">
              <a:lnSpc>
                <a:spcPct val="100000"/>
              </a:lnSpc>
              <a:spcBef>
                <a:spcPts val="0"/>
              </a:spcBef>
              <a:spcAft>
                <a:spcPts val="0"/>
              </a:spcAft>
              <a:buClr>
                <a:srgbClr val="FFFFFF"/>
              </a:buClr>
              <a:buSzPts val="1500"/>
              <a:buFont typeface="Overpass"/>
              <a:buChar char="●"/>
            </a:pPr>
            <a:r>
              <a:rPr b="0" i="0" lang="en" sz="1500" u="none" cap="none" strike="noStrike">
                <a:solidFill>
                  <a:srgbClr val="FFFFFF"/>
                </a:solidFill>
                <a:latin typeface="Overpass"/>
                <a:ea typeface="Overpass"/>
                <a:cs typeface="Overpass"/>
                <a:sym typeface="Overpass"/>
              </a:rPr>
              <a:t>The most common category is brush footed </a:t>
            </a:r>
            <a:endParaRPr b="0" i="0" sz="1500" u="none" cap="none" strike="noStrike">
              <a:solidFill>
                <a:srgbClr val="FFFFFF"/>
              </a:solidFill>
              <a:latin typeface="Overpass"/>
              <a:ea typeface="Overpass"/>
              <a:cs typeface="Overpass"/>
              <a:sym typeface="Overpass"/>
            </a:endParaRPr>
          </a:p>
          <a:p>
            <a:pPr indent="-323850" lvl="0" marL="457200" marR="0" rtl="0" algn="l">
              <a:lnSpc>
                <a:spcPct val="100000"/>
              </a:lnSpc>
              <a:spcBef>
                <a:spcPts val="0"/>
              </a:spcBef>
              <a:spcAft>
                <a:spcPts val="0"/>
              </a:spcAft>
              <a:buClr>
                <a:srgbClr val="FFFFFF"/>
              </a:buClr>
              <a:buSzPts val="1500"/>
              <a:buFont typeface="Overpass"/>
              <a:buChar char="●"/>
            </a:pPr>
            <a:r>
              <a:rPr b="0" i="0" lang="en" sz="1500" u="none" cap="none" strike="noStrike">
                <a:solidFill>
                  <a:srgbClr val="FFFFFF"/>
                </a:solidFill>
                <a:latin typeface="Overpass"/>
                <a:ea typeface="Overpass"/>
                <a:cs typeface="Overpass"/>
                <a:sym typeface="Overpass"/>
              </a:rPr>
              <a:t>Chicku, hibiscus, and guava plants have increased due to pollination</a:t>
            </a:r>
            <a:endParaRPr b="0" i="0" sz="1500" u="none" cap="none" strike="noStrike">
              <a:solidFill>
                <a:srgbClr val="FFFFFF"/>
              </a:solidFill>
              <a:latin typeface="Overpass"/>
              <a:ea typeface="Overpass"/>
              <a:cs typeface="Overpass"/>
              <a:sym typeface="Overpass"/>
            </a:endParaRPr>
          </a:p>
        </p:txBody>
      </p:sp>
      <p:sp>
        <p:nvSpPr>
          <p:cNvPr id="472" name="Google Shape;472;p23"/>
          <p:cNvSpPr txBox="1"/>
          <p:nvPr>
            <p:ph idx="1" type="subTitle"/>
          </p:nvPr>
        </p:nvSpPr>
        <p:spPr>
          <a:xfrm>
            <a:off x="633163" y="914850"/>
            <a:ext cx="7878300" cy="1884300"/>
          </a:xfrm>
          <a:prstGeom prst="rect">
            <a:avLst/>
          </a:prstGeom>
          <a:noFill/>
          <a:ln>
            <a:noFill/>
          </a:ln>
        </p:spPr>
        <p:txBody>
          <a:bodyPr anchorCtr="0" anchor="ctr" bIns="91425" lIns="91425" spcFirstLastPara="1" rIns="91425" wrap="square" tIns="91425">
            <a:noAutofit/>
          </a:bodyPr>
          <a:lstStyle/>
          <a:p>
            <a:pPr indent="-323850" lvl="0" marL="457200" rtl="0" algn="l">
              <a:lnSpc>
                <a:spcPct val="115000"/>
              </a:lnSpc>
              <a:spcBef>
                <a:spcPts val="0"/>
              </a:spcBef>
              <a:spcAft>
                <a:spcPts val="0"/>
              </a:spcAft>
              <a:buSzPts val="1500"/>
              <a:buChar char="●"/>
            </a:pPr>
            <a:r>
              <a:rPr lang="en" sz="1500"/>
              <a:t>Largest butterfly - blue mormon</a:t>
            </a:r>
            <a:endParaRPr sz="1500"/>
          </a:p>
          <a:p>
            <a:pPr indent="-323850" lvl="0" marL="457200" rtl="0" algn="l">
              <a:lnSpc>
                <a:spcPct val="115000"/>
              </a:lnSpc>
              <a:spcBef>
                <a:spcPts val="0"/>
              </a:spcBef>
              <a:spcAft>
                <a:spcPts val="0"/>
              </a:spcAft>
              <a:buSzPts val="1500"/>
              <a:buChar char="●"/>
            </a:pPr>
            <a:r>
              <a:rPr lang="en" sz="1500"/>
              <a:t>Smallest butterfly  -  dark grass blue </a:t>
            </a:r>
            <a:endParaRPr sz="1500"/>
          </a:p>
          <a:p>
            <a:pPr indent="-323850" lvl="0" marL="457200" rtl="0" algn="l">
              <a:lnSpc>
                <a:spcPct val="115000"/>
              </a:lnSpc>
              <a:spcBef>
                <a:spcPts val="0"/>
              </a:spcBef>
              <a:spcAft>
                <a:spcPts val="0"/>
              </a:spcAft>
              <a:buSzPts val="1500"/>
              <a:buChar char="●"/>
            </a:pPr>
            <a:r>
              <a:rPr lang="en" sz="1500"/>
              <a:t>Smallest moth - beet web moth (10-12mm) </a:t>
            </a:r>
            <a:endParaRPr sz="1500"/>
          </a:p>
          <a:p>
            <a:pPr indent="-323850" lvl="0" marL="457200" rtl="0" algn="l">
              <a:lnSpc>
                <a:spcPct val="115000"/>
              </a:lnSpc>
              <a:spcBef>
                <a:spcPts val="0"/>
              </a:spcBef>
              <a:spcAft>
                <a:spcPts val="0"/>
              </a:spcAft>
              <a:buSzPts val="1500"/>
              <a:buChar char="●"/>
            </a:pPr>
            <a:r>
              <a:rPr lang="en" sz="1500"/>
              <a:t>Common - common four ring butterfly </a:t>
            </a:r>
            <a:endParaRPr sz="1500"/>
          </a:p>
          <a:p>
            <a:pPr indent="-323850" lvl="0" marL="457200" rtl="0" algn="l">
              <a:lnSpc>
                <a:spcPct val="115000"/>
              </a:lnSpc>
              <a:spcBef>
                <a:spcPts val="0"/>
              </a:spcBef>
              <a:spcAft>
                <a:spcPts val="0"/>
              </a:spcAft>
              <a:buSzPts val="1500"/>
              <a:buChar char="●"/>
            </a:pPr>
            <a:r>
              <a:rPr lang="en" sz="1500"/>
              <a:t>Common category - brush footed </a:t>
            </a:r>
            <a:endParaRPr sz="1500"/>
          </a:p>
          <a:p>
            <a:pPr indent="-323850" lvl="0" marL="457200" rtl="0" algn="l">
              <a:lnSpc>
                <a:spcPct val="115000"/>
              </a:lnSpc>
              <a:spcBef>
                <a:spcPts val="0"/>
              </a:spcBef>
              <a:spcAft>
                <a:spcPts val="0"/>
              </a:spcAft>
              <a:buSzPts val="1500"/>
              <a:buChar char="●"/>
            </a:pPr>
            <a:r>
              <a:rPr lang="en" sz="1500"/>
              <a:t>Developments seen in hibiscus and chicku plants due to pollination </a:t>
            </a:r>
            <a:endParaRPr sz="1500"/>
          </a:p>
        </p:txBody>
      </p:sp>
      <p:sp>
        <p:nvSpPr>
          <p:cNvPr id="473" name="Google Shape;473;p23"/>
          <p:cNvSpPr txBox="1"/>
          <p:nvPr/>
        </p:nvSpPr>
        <p:spPr>
          <a:xfrm>
            <a:off x="523450" y="2653313"/>
            <a:ext cx="4718100" cy="754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700"/>
              <a:buFont typeface="Arial"/>
              <a:buNone/>
            </a:pPr>
            <a:r>
              <a:rPr b="1" i="0" lang="en" sz="3700" u="none" cap="none" strike="noStrike">
                <a:solidFill>
                  <a:srgbClr val="000000"/>
                </a:solidFill>
                <a:latin typeface="Bebas Neue"/>
                <a:ea typeface="Bebas Neue"/>
                <a:cs typeface="Bebas Neue"/>
                <a:sym typeface="Bebas Neue"/>
              </a:rPr>
              <a:t>Special observations - </a:t>
            </a:r>
            <a:endParaRPr b="1" i="0" sz="3700" u="none" cap="none" strike="noStrike">
              <a:solidFill>
                <a:srgbClr val="000000"/>
              </a:solidFill>
              <a:latin typeface="Bebas Neue"/>
              <a:ea typeface="Bebas Neue"/>
              <a:cs typeface="Bebas Neue"/>
              <a:sym typeface="Bebas Neue"/>
            </a:endParaRPr>
          </a:p>
        </p:txBody>
      </p:sp>
      <p:sp>
        <p:nvSpPr>
          <p:cNvPr id="474" name="Google Shape;474;p23"/>
          <p:cNvSpPr txBox="1"/>
          <p:nvPr/>
        </p:nvSpPr>
        <p:spPr>
          <a:xfrm>
            <a:off x="744800" y="3312300"/>
            <a:ext cx="6144900" cy="2070300"/>
          </a:xfrm>
          <a:prstGeom prst="rect">
            <a:avLst/>
          </a:prstGeom>
          <a:noFill/>
          <a:ln>
            <a:noFill/>
          </a:ln>
        </p:spPr>
        <p:txBody>
          <a:bodyPr anchorCtr="0" anchor="t" bIns="91425" lIns="91425" spcFirstLastPara="1" rIns="91425" wrap="square" tIns="91425">
            <a:spAutoFit/>
          </a:bodyPr>
          <a:lstStyle/>
          <a:p>
            <a:pPr indent="-323850" lvl="0" marL="457200" marR="0" rtl="0" algn="l">
              <a:lnSpc>
                <a:spcPct val="115000"/>
              </a:lnSpc>
              <a:spcBef>
                <a:spcPts val="0"/>
              </a:spcBef>
              <a:spcAft>
                <a:spcPts val="0"/>
              </a:spcAft>
              <a:buClr>
                <a:srgbClr val="000000"/>
              </a:buClr>
              <a:buSzPts val="1500"/>
              <a:buFont typeface="Overpass"/>
              <a:buChar char="●"/>
            </a:pPr>
            <a:r>
              <a:rPr b="0" i="0" lang="en" sz="1500" u="none" cap="none" strike="noStrike">
                <a:solidFill>
                  <a:srgbClr val="000000"/>
                </a:solidFill>
                <a:latin typeface="Overpass"/>
                <a:ea typeface="Overpass"/>
                <a:cs typeface="Overpass"/>
                <a:sym typeface="Overpass"/>
              </a:rPr>
              <a:t>Very few butterflies found on a rainy day. </a:t>
            </a:r>
            <a:endParaRPr b="0" i="0" sz="1500" u="none" cap="none" strike="noStrike">
              <a:solidFill>
                <a:srgbClr val="000000"/>
              </a:solidFill>
              <a:latin typeface="Overpass"/>
              <a:ea typeface="Overpass"/>
              <a:cs typeface="Overpass"/>
              <a:sym typeface="Overpass"/>
            </a:endParaRPr>
          </a:p>
          <a:p>
            <a:pPr indent="-323850" lvl="0" marL="457200" marR="0" rtl="0" algn="l">
              <a:lnSpc>
                <a:spcPct val="115000"/>
              </a:lnSpc>
              <a:spcBef>
                <a:spcPts val="0"/>
              </a:spcBef>
              <a:spcAft>
                <a:spcPts val="0"/>
              </a:spcAft>
              <a:buClr>
                <a:srgbClr val="000000"/>
              </a:buClr>
              <a:buSzPts val="1500"/>
              <a:buFont typeface="Overpass"/>
              <a:buChar char="●"/>
            </a:pPr>
            <a:r>
              <a:rPr b="0" i="0" lang="en" sz="1500" u="none" cap="none" strike="noStrike">
                <a:solidFill>
                  <a:srgbClr val="000000"/>
                </a:solidFill>
                <a:latin typeface="Overpass"/>
                <a:ea typeface="Overpass"/>
                <a:cs typeface="Overpass"/>
                <a:sym typeface="Overpass"/>
              </a:rPr>
              <a:t>Moth laid resting, did not fly even after disturbed</a:t>
            </a:r>
            <a:endParaRPr b="0" i="0" sz="1500" u="none" cap="none" strike="noStrike">
              <a:solidFill>
                <a:srgbClr val="000000"/>
              </a:solidFill>
              <a:latin typeface="Overpass"/>
              <a:ea typeface="Overpass"/>
              <a:cs typeface="Overpass"/>
              <a:sym typeface="Overpass"/>
            </a:endParaRPr>
          </a:p>
          <a:p>
            <a:pPr indent="-323850" lvl="0" marL="457200" marR="0" rtl="0" algn="l">
              <a:lnSpc>
                <a:spcPct val="115000"/>
              </a:lnSpc>
              <a:spcBef>
                <a:spcPts val="0"/>
              </a:spcBef>
              <a:spcAft>
                <a:spcPts val="0"/>
              </a:spcAft>
              <a:buClr>
                <a:srgbClr val="000000"/>
              </a:buClr>
              <a:buSzPts val="1500"/>
              <a:buFont typeface="Overpass"/>
              <a:buChar char="●"/>
            </a:pPr>
            <a:r>
              <a:rPr b="0" i="0" lang="en" sz="1500" u="none" cap="none" strike="noStrike">
                <a:solidFill>
                  <a:srgbClr val="000000"/>
                </a:solidFill>
                <a:latin typeface="Overpass"/>
                <a:ea typeface="Overpass"/>
                <a:cs typeface="Overpass"/>
                <a:sym typeface="Overpass"/>
              </a:rPr>
              <a:t>Common jezebel sucking on caterpillar </a:t>
            </a:r>
            <a:endParaRPr b="0" i="0" sz="1500" u="none" cap="none" strike="noStrike">
              <a:solidFill>
                <a:srgbClr val="000000"/>
              </a:solidFill>
              <a:latin typeface="Overpass"/>
              <a:ea typeface="Overpass"/>
              <a:cs typeface="Overpass"/>
              <a:sym typeface="Overpass"/>
            </a:endParaRPr>
          </a:p>
          <a:p>
            <a:pPr indent="-323850" lvl="0" marL="457200" marR="0" rtl="0" algn="l">
              <a:lnSpc>
                <a:spcPct val="115000"/>
              </a:lnSpc>
              <a:spcBef>
                <a:spcPts val="0"/>
              </a:spcBef>
              <a:spcAft>
                <a:spcPts val="0"/>
              </a:spcAft>
              <a:buClr>
                <a:srgbClr val="000000"/>
              </a:buClr>
              <a:buSzPts val="1500"/>
              <a:buFont typeface="Overpass"/>
              <a:buChar char="●"/>
            </a:pPr>
            <a:r>
              <a:rPr b="0" i="0" lang="en" sz="1500" u="none" cap="none" strike="noStrike">
                <a:solidFill>
                  <a:srgbClr val="000000"/>
                </a:solidFill>
                <a:latin typeface="Overpass"/>
                <a:ea typeface="Overpass"/>
                <a:cs typeface="Overpass"/>
                <a:sym typeface="Overpass"/>
              </a:rPr>
              <a:t>Chocolate pancy always near lemon plant </a:t>
            </a:r>
            <a:endParaRPr b="0" i="0" sz="1500" u="none" cap="none" strike="noStrike">
              <a:solidFill>
                <a:srgbClr val="000000"/>
              </a:solidFill>
              <a:latin typeface="Overpass"/>
              <a:ea typeface="Overpass"/>
              <a:cs typeface="Overpass"/>
              <a:sym typeface="Overpass"/>
            </a:endParaRPr>
          </a:p>
          <a:p>
            <a:pPr indent="-323850" lvl="0" marL="457200" marR="0" rtl="0" algn="l">
              <a:lnSpc>
                <a:spcPct val="115000"/>
              </a:lnSpc>
              <a:spcBef>
                <a:spcPts val="0"/>
              </a:spcBef>
              <a:spcAft>
                <a:spcPts val="0"/>
              </a:spcAft>
              <a:buClr>
                <a:srgbClr val="000000"/>
              </a:buClr>
              <a:buSzPts val="1500"/>
              <a:buFont typeface="Overpass"/>
              <a:buChar char="●"/>
            </a:pPr>
            <a:r>
              <a:rPr b="0" i="0" lang="en" sz="1500" u="none" cap="none" strike="noStrike">
                <a:solidFill>
                  <a:srgbClr val="000000"/>
                </a:solidFill>
                <a:latin typeface="Overpass"/>
                <a:ea typeface="Overpass"/>
                <a:cs typeface="Overpass"/>
                <a:sym typeface="Overpass"/>
              </a:rPr>
              <a:t>Crimson rose never rested. </a:t>
            </a:r>
            <a:endParaRPr b="0" i="0" sz="1500" u="none" cap="none" strike="noStrike">
              <a:solidFill>
                <a:srgbClr val="000000"/>
              </a:solidFill>
              <a:latin typeface="Overpass"/>
              <a:ea typeface="Overpass"/>
              <a:cs typeface="Overpass"/>
              <a:sym typeface="Overpass"/>
            </a:endParaRPr>
          </a:p>
          <a:p>
            <a:pPr indent="-323850" lvl="0" marL="457200" marR="0" rtl="0" algn="l">
              <a:lnSpc>
                <a:spcPct val="115000"/>
              </a:lnSpc>
              <a:spcBef>
                <a:spcPts val="0"/>
              </a:spcBef>
              <a:spcAft>
                <a:spcPts val="0"/>
              </a:spcAft>
              <a:buSzPts val="1500"/>
              <a:buFont typeface="Overpass"/>
              <a:buChar char="●"/>
            </a:pPr>
            <a:r>
              <a:rPr lang="en" sz="1500">
                <a:latin typeface="Overpass"/>
                <a:ea typeface="Overpass"/>
                <a:cs typeface="Overpass"/>
                <a:sym typeface="Overpass"/>
              </a:rPr>
              <a:t>Beet web moth always sitting under a leaf </a:t>
            </a:r>
            <a:endParaRPr sz="1500">
              <a:latin typeface="Overpass"/>
              <a:ea typeface="Overpass"/>
              <a:cs typeface="Overpass"/>
              <a:sym typeface="Overpass"/>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000000"/>
              </a:solidFill>
              <a:latin typeface="Overpass"/>
              <a:ea typeface="Overpass"/>
              <a:cs typeface="Overpass"/>
              <a:sym typeface="Overpas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24"/>
          <p:cNvSpPr txBox="1"/>
          <p:nvPr>
            <p:ph type="title"/>
          </p:nvPr>
        </p:nvSpPr>
        <p:spPr>
          <a:xfrm>
            <a:off x="699000" y="428125"/>
            <a:ext cx="7746000" cy="6321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300"/>
              <a:buNone/>
            </a:pPr>
            <a:r>
              <a:rPr lang="en"/>
              <a:t>References </a:t>
            </a:r>
            <a:endParaRPr/>
          </a:p>
        </p:txBody>
      </p:sp>
      <p:sp>
        <p:nvSpPr>
          <p:cNvPr id="480" name="Google Shape;480;p24"/>
          <p:cNvSpPr txBox="1"/>
          <p:nvPr/>
        </p:nvSpPr>
        <p:spPr>
          <a:xfrm>
            <a:off x="301750" y="1264496"/>
            <a:ext cx="9144000" cy="2770500"/>
          </a:xfrm>
          <a:prstGeom prst="rect">
            <a:avLst/>
          </a:prstGeom>
          <a:noFill/>
          <a:ln>
            <a:noFill/>
          </a:ln>
        </p:spPr>
        <p:txBody>
          <a:bodyPr anchorCtr="0" anchor="t" bIns="91425" lIns="91425" spcFirstLastPara="1" rIns="91425" wrap="square" tIns="91425">
            <a:spAutoFit/>
          </a:bodyPr>
          <a:lstStyle/>
          <a:p>
            <a:pPr indent="-381000" lvl="0" marL="457200" marR="0" rtl="0" algn="l">
              <a:lnSpc>
                <a:spcPct val="150000"/>
              </a:lnSpc>
              <a:spcBef>
                <a:spcPts val="0"/>
              </a:spcBef>
              <a:spcAft>
                <a:spcPts val="0"/>
              </a:spcAft>
              <a:buClr>
                <a:srgbClr val="000000"/>
              </a:buClr>
              <a:buSzPts val="2400"/>
              <a:buFont typeface="Overpass"/>
              <a:buChar char="●"/>
            </a:pPr>
            <a:r>
              <a:rPr b="0" i="0" lang="en" sz="2400" u="none" cap="none" strike="noStrike">
                <a:solidFill>
                  <a:srgbClr val="000000"/>
                </a:solidFill>
                <a:latin typeface="Overpass"/>
                <a:ea typeface="Overpass"/>
                <a:cs typeface="Overpass"/>
                <a:sym typeface="Overpass"/>
              </a:rPr>
              <a:t>Ifoundbutterflies.org </a:t>
            </a:r>
            <a:endParaRPr b="0" i="0" sz="2400" u="none" cap="none" strike="noStrike">
              <a:solidFill>
                <a:srgbClr val="000000"/>
              </a:solidFill>
              <a:latin typeface="Overpass"/>
              <a:ea typeface="Overpass"/>
              <a:cs typeface="Overpass"/>
              <a:sym typeface="Overpass"/>
            </a:endParaRPr>
          </a:p>
          <a:p>
            <a:pPr indent="-381000" lvl="0" marL="457200" marR="0" rtl="0" algn="l">
              <a:lnSpc>
                <a:spcPct val="150000"/>
              </a:lnSpc>
              <a:spcBef>
                <a:spcPts val="0"/>
              </a:spcBef>
              <a:spcAft>
                <a:spcPts val="0"/>
              </a:spcAft>
              <a:buClr>
                <a:srgbClr val="000000"/>
              </a:buClr>
              <a:buSzPts val="2400"/>
              <a:buFont typeface="Overpass"/>
              <a:buChar char="●"/>
            </a:pPr>
            <a:r>
              <a:rPr b="0" i="0" lang="en" sz="2400" u="none" cap="none" strike="noStrike">
                <a:solidFill>
                  <a:srgbClr val="000000"/>
                </a:solidFill>
                <a:latin typeface="Overpass"/>
                <a:ea typeface="Overpass"/>
                <a:cs typeface="Overpass"/>
                <a:sym typeface="Overpass"/>
              </a:rPr>
              <a:t>Indian butterflies app by Raju kasambe</a:t>
            </a:r>
            <a:endParaRPr b="0" i="0" sz="2400" u="none" cap="none" strike="noStrike">
              <a:solidFill>
                <a:srgbClr val="000000"/>
              </a:solidFill>
              <a:latin typeface="Overpass"/>
              <a:ea typeface="Overpass"/>
              <a:cs typeface="Overpass"/>
              <a:sym typeface="Overpass"/>
            </a:endParaRPr>
          </a:p>
          <a:p>
            <a:pPr indent="-381000" lvl="0" marL="457200" marR="0" rtl="0" algn="l">
              <a:lnSpc>
                <a:spcPct val="150000"/>
              </a:lnSpc>
              <a:spcBef>
                <a:spcPts val="0"/>
              </a:spcBef>
              <a:spcAft>
                <a:spcPts val="0"/>
              </a:spcAft>
              <a:buClr>
                <a:schemeClr val="dk1"/>
              </a:buClr>
              <a:buSzPts val="2400"/>
              <a:buFont typeface="Overpass"/>
              <a:buChar char="●"/>
            </a:pPr>
            <a:r>
              <a:rPr b="0" i="0" lang="en" sz="2400" u="none" cap="none" strike="noStrike">
                <a:solidFill>
                  <a:schemeClr val="dk1"/>
                </a:solidFill>
                <a:latin typeface="Overpass"/>
                <a:ea typeface="Overpass"/>
                <a:cs typeface="Overpass"/>
                <a:sym typeface="Overpass"/>
              </a:rPr>
              <a:t>“Butterflies of bangalore” A book written by </a:t>
            </a:r>
            <a:r>
              <a:rPr b="0" i="0" lang="en" sz="2400" u="none" cap="none" strike="noStrike">
                <a:solidFill>
                  <a:schemeClr val="dk1"/>
                </a:solidFill>
                <a:highlight>
                  <a:srgbClr val="FFFFFF"/>
                </a:highlight>
                <a:latin typeface="Overpass"/>
                <a:ea typeface="Overpass"/>
                <a:cs typeface="Overpass"/>
                <a:sym typeface="Overpass"/>
              </a:rPr>
              <a:t>Kunte, K., and N. Ravikanthachari.</a:t>
            </a:r>
            <a:endParaRPr b="0" i="0" sz="2400" u="none" cap="none" strike="noStrike">
              <a:solidFill>
                <a:schemeClr val="dk1"/>
              </a:solidFill>
              <a:highlight>
                <a:srgbClr val="FFFFFF"/>
              </a:highlight>
              <a:latin typeface="Overpass"/>
              <a:ea typeface="Overpass"/>
              <a:cs typeface="Overpass"/>
              <a:sym typeface="Overpass"/>
            </a:endParaRPr>
          </a:p>
          <a:p>
            <a:pPr indent="0" lvl="0" marL="0" marR="0" rtl="0" algn="l">
              <a:lnSpc>
                <a:spcPct val="150000"/>
              </a:lnSpc>
              <a:spcBef>
                <a:spcPts val="0"/>
              </a:spcBef>
              <a:spcAft>
                <a:spcPts val="0"/>
              </a:spcAft>
              <a:buClr>
                <a:srgbClr val="000000"/>
              </a:buClr>
              <a:buSzPts val="2400"/>
              <a:buFont typeface="Arial"/>
              <a:buNone/>
            </a:pPr>
            <a:r>
              <a:t/>
            </a:r>
            <a:endParaRPr b="0" i="0" sz="2400" u="none" cap="none" strike="noStrike">
              <a:solidFill>
                <a:srgbClr val="000000"/>
              </a:solidFill>
              <a:latin typeface="Overpass"/>
              <a:ea typeface="Overpass"/>
              <a:cs typeface="Overpass"/>
              <a:sym typeface="Overpas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25"/>
          <p:cNvSpPr txBox="1"/>
          <p:nvPr>
            <p:ph type="title"/>
          </p:nvPr>
        </p:nvSpPr>
        <p:spPr>
          <a:xfrm>
            <a:off x="699000" y="428125"/>
            <a:ext cx="7746000" cy="6321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300"/>
              <a:buNone/>
            </a:pPr>
            <a:r>
              <a:rPr lang="en"/>
              <a:t>Acknowledgements </a:t>
            </a:r>
            <a:endParaRPr/>
          </a:p>
        </p:txBody>
      </p:sp>
      <p:sp>
        <p:nvSpPr>
          <p:cNvPr id="486" name="Google Shape;486;p25"/>
          <p:cNvSpPr txBox="1"/>
          <p:nvPr/>
        </p:nvSpPr>
        <p:spPr>
          <a:xfrm>
            <a:off x="242700" y="1579525"/>
            <a:ext cx="8202300" cy="26667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800"/>
              <a:buFont typeface="Arial"/>
              <a:buNone/>
            </a:pPr>
            <a:r>
              <a:t/>
            </a:r>
            <a:endParaRPr b="0" i="0" sz="1800" u="none" cap="none" strike="noStrike">
              <a:solidFill>
                <a:srgbClr val="000000"/>
              </a:solidFill>
              <a:latin typeface="Overpass"/>
              <a:ea typeface="Overpass"/>
              <a:cs typeface="Overpass"/>
              <a:sym typeface="Overpass"/>
            </a:endParaRPr>
          </a:p>
          <a:p>
            <a:pPr indent="-342900" lvl="0" marL="457200" marR="0" rtl="0" algn="l">
              <a:lnSpc>
                <a:spcPct val="150000"/>
              </a:lnSpc>
              <a:spcBef>
                <a:spcPts val="0"/>
              </a:spcBef>
              <a:spcAft>
                <a:spcPts val="0"/>
              </a:spcAft>
              <a:buClr>
                <a:srgbClr val="000000"/>
              </a:buClr>
              <a:buSzPts val="1800"/>
              <a:buFont typeface="Overpass"/>
              <a:buChar char="●"/>
            </a:pPr>
            <a:r>
              <a:rPr b="0" i="0" lang="en" sz="1800" u="none" cap="none" strike="noStrike">
                <a:solidFill>
                  <a:srgbClr val="000000"/>
                </a:solidFill>
                <a:latin typeface="Overpass"/>
                <a:ea typeface="Overpass"/>
                <a:cs typeface="Overpass"/>
                <a:sym typeface="Overpass"/>
              </a:rPr>
              <a:t>our school </a:t>
            </a:r>
            <a:r>
              <a:rPr lang="en" sz="1800">
                <a:latin typeface="Overpass"/>
                <a:ea typeface="Overpass"/>
                <a:cs typeface="Overpass"/>
                <a:sym typeface="Overpass"/>
              </a:rPr>
              <a:t>P</a:t>
            </a:r>
            <a:r>
              <a:rPr b="0" i="0" lang="en" sz="1800" u="none" cap="none" strike="noStrike">
                <a:solidFill>
                  <a:srgbClr val="000000"/>
                </a:solidFill>
                <a:latin typeface="Overpass"/>
                <a:ea typeface="Overpass"/>
                <a:cs typeface="Overpass"/>
                <a:sym typeface="Overpass"/>
              </a:rPr>
              <a:t>urnapramati and the IISC professors</a:t>
            </a:r>
            <a:endParaRPr b="0" i="0" sz="1800" u="none" cap="none" strike="noStrike">
              <a:solidFill>
                <a:srgbClr val="000000"/>
              </a:solidFill>
              <a:latin typeface="Overpass"/>
              <a:ea typeface="Overpass"/>
              <a:cs typeface="Overpass"/>
              <a:sym typeface="Overpass"/>
            </a:endParaRPr>
          </a:p>
          <a:p>
            <a:pPr indent="-342900" lvl="0" marL="457200" marR="0" rtl="0" algn="l">
              <a:lnSpc>
                <a:spcPct val="150000"/>
              </a:lnSpc>
              <a:spcBef>
                <a:spcPts val="0"/>
              </a:spcBef>
              <a:spcAft>
                <a:spcPts val="0"/>
              </a:spcAft>
              <a:buClr>
                <a:srgbClr val="000000"/>
              </a:buClr>
              <a:buSzPts val="1800"/>
              <a:buFont typeface="Overpass"/>
              <a:buChar char="●"/>
            </a:pPr>
            <a:r>
              <a:rPr b="0" i="0" lang="en" sz="1800" u="none" cap="none" strike="noStrike">
                <a:solidFill>
                  <a:srgbClr val="000000"/>
                </a:solidFill>
                <a:latin typeface="Overpass"/>
                <a:ea typeface="Overpass"/>
                <a:cs typeface="Overpass"/>
                <a:sym typeface="Overpass"/>
              </a:rPr>
              <a:t>Sunitha akka , and Raghuram anna </a:t>
            </a:r>
            <a:endParaRPr b="0" i="0" sz="1800" u="none" cap="none" strike="noStrike">
              <a:solidFill>
                <a:srgbClr val="000000"/>
              </a:solidFill>
              <a:latin typeface="Overpass"/>
              <a:ea typeface="Overpass"/>
              <a:cs typeface="Overpass"/>
              <a:sym typeface="Overpass"/>
            </a:endParaRPr>
          </a:p>
          <a:p>
            <a:pPr indent="-342900" lvl="0" marL="457200" marR="0" rtl="0" algn="l">
              <a:lnSpc>
                <a:spcPct val="150000"/>
              </a:lnSpc>
              <a:spcBef>
                <a:spcPts val="0"/>
              </a:spcBef>
              <a:spcAft>
                <a:spcPts val="0"/>
              </a:spcAft>
              <a:buClr>
                <a:srgbClr val="000000"/>
              </a:buClr>
              <a:buSzPts val="1800"/>
              <a:buFont typeface="Overpass"/>
              <a:buChar char="●"/>
            </a:pPr>
            <a:r>
              <a:rPr b="0" i="0" lang="en" sz="1800" u="none" cap="none" strike="noStrike">
                <a:solidFill>
                  <a:srgbClr val="000000"/>
                </a:solidFill>
                <a:latin typeface="Overpass"/>
                <a:ea typeface="Overpass"/>
                <a:cs typeface="Overpass"/>
                <a:sym typeface="Overpass"/>
              </a:rPr>
              <a:t>Ananda anna </a:t>
            </a:r>
            <a:endParaRPr b="0" i="0" sz="1800" u="none" cap="none" strike="noStrike">
              <a:solidFill>
                <a:srgbClr val="000000"/>
              </a:solidFill>
              <a:latin typeface="Overpass"/>
              <a:ea typeface="Overpass"/>
              <a:cs typeface="Overpass"/>
              <a:sym typeface="Overpass"/>
            </a:endParaRPr>
          </a:p>
          <a:p>
            <a:pPr indent="-342900" lvl="0" marL="457200" marR="0" rtl="0" algn="l">
              <a:lnSpc>
                <a:spcPct val="150000"/>
              </a:lnSpc>
              <a:spcBef>
                <a:spcPts val="0"/>
              </a:spcBef>
              <a:spcAft>
                <a:spcPts val="0"/>
              </a:spcAft>
              <a:buClr>
                <a:srgbClr val="000000"/>
              </a:buClr>
              <a:buSzPts val="1800"/>
              <a:buFont typeface="Overpass"/>
              <a:buChar char="●"/>
            </a:pPr>
            <a:r>
              <a:rPr b="0" i="0" lang="en" sz="1800" u="none" cap="none" strike="noStrike">
                <a:solidFill>
                  <a:srgbClr val="000000"/>
                </a:solidFill>
                <a:latin typeface="Overpass"/>
                <a:ea typeface="Overpass"/>
                <a:cs typeface="Overpass"/>
                <a:sym typeface="Overpass"/>
              </a:rPr>
              <a:t>Our friend Vaishnavi </a:t>
            </a:r>
            <a:endParaRPr b="0" i="0" sz="1800" u="none" cap="none" strike="noStrike">
              <a:solidFill>
                <a:srgbClr val="000000"/>
              </a:solidFill>
              <a:latin typeface="Overpass"/>
              <a:ea typeface="Overpass"/>
              <a:cs typeface="Overpass"/>
              <a:sym typeface="Overpass"/>
            </a:endParaRPr>
          </a:p>
          <a:p>
            <a:pPr indent="0" lvl="0" marL="0" marR="0" rtl="0" algn="l">
              <a:lnSpc>
                <a:spcPct val="150000"/>
              </a:lnSpc>
              <a:spcBef>
                <a:spcPts val="0"/>
              </a:spcBef>
              <a:spcAft>
                <a:spcPts val="0"/>
              </a:spcAft>
              <a:buClr>
                <a:srgbClr val="000000"/>
              </a:buClr>
              <a:buSzPts val="1800"/>
              <a:buFont typeface="Arial"/>
              <a:buNone/>
            </a:pPr>
            <a:r>
              <a:t/>
            </a:r>
            <a:endParaRPr b="0" i="0" sz="1800" u="none" cap="none" strike="noStrike">
              <a:solidFill>
                <a:srgbClr val="000000"/>
              </a:solidFill>
              <a:latin typeface="Overpass"/>
              <a:ea typeface="Overpass"/>
              <a:cs typeface="Overpass"/>
              <a:sym typeface="Overpass"/>
            </a:endParaRPr>
          </a:p>
        </p:txBody>
      </p:sp>
      <p:sp>
        <p:nvSpPr>
          <p:cNvPr id="487" name="Google Shape;487;p25"/>
          <p:cNvSpPr txBox="1"/>
          <p:nvPr/>
        </p:nvSpPr>
        <p:spPr>
          <a:xfrm>
            <a:off x="2991975" y="3743500"/>
            <a:ext cx="63642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400"/>
              <a:buFont typeface="Arial"/>
              <a:buNone/>
            </a:pPr>
            <a:r>
              <a:rPr b="0" i="0" lang="en" sz="6400" u="none" cap="none" strike="noStrike">
                <a:solidFill>
                  <a:srgbClr val="000000"/>
                </a:solidFill>
                <a:latin typeface="Bebas Neue"/>
                <a:ea typeface="Bebas Neue"/>
                <a:cs typeface="Bebas Neue"/>
                <a:sym typeface="Bebas Neue"/>
              </a:rPr>
              <a:t>Thank you</a:t>
            </a:r>
            <a:endParaRPr b="0" i="0" sz="6400" u="none" cap="none" strike="noStrike">
              <a:solidFill>
                <a:srgbClr val="000000"/>
              </a:solidFill>
              <a:latin typeface="Bebas Neue"/>
              <a:ea typeface="Bebas Neue"/>
              <a:cs typeface="Bebas Neue"/>
              <a:sym typeface="Bebas Neue"/>
            </a:endParaRPr>
          </a:p>
        </p:txBody>
      </p:sp>
      <p:pic>
        <p:nvPicPr>
          <p:cNvPr id="488" name="Google Shape;488;p25"/>
          <p:cNvPicPr preferRelativeResize="0"/>
          <p:nvPr/>
        </p:nvPicPr>
        <p:blipFill rotWithShape="1">
          <a:blip r:embed="rId3">
            <a:alphaModFix amt="90000"/>
          </a:blip>
          <a:srcRect b="0" l="0" r="0" t="0"/>
          <a:stretch/>
        </p:blipFill>
        <p:spPr>
          <a:xfrm>
            <a:off x="1330825" y="3608275"/>
            <a:ext cx="1504950" cy="1304925"/>
          </a:xfrm>
          <a:prstGeom prst="rect">
            <a:avLst/>
          </a:prstGeom>
          <a:noFill/>
          <a:ln cap="flat" cmpd="sng" w="38100">
            <a:solidFill>
              <a:schemeClr val="lt1"/>
            </a:solidFill>
            <a:prstDash val="solid"/>
            <a:round/>
            <a:headEnd len="sm" w="sm" type="none"/>
            <a:tailEnd len="sm" w="sm" type="none"/>
          </a:ln>
        </p:spPr>
      </p:pic>
      <p:sp>
        <p:nvSpPr>
          <p:cNvPr id="489" name="Google Shape;489;p25"/>
          <p:cNvSpPr txBox="1"/>
          <p:nvPr/>
        </p:nvSpPr>
        <p:spPr>
          <a:xfrm>
            <a:off x="648700" y="1375100"/>
            <a:ext cx="3912900" cy="5079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rgbClr val="000000"/>
                </a:solidFill>
                <a:latin typeface="Overpass"/>
                <a:ea typeface="Overpass"/>
                <a:cs typeface="Overpass"/>
                <a:sym typeface="Overpass"/>
              </a:rPr>
              <a:t>We would like to thank ;  </a:t>
            </a:r>
            <a:endParaRPr b="1" i="0" sz="2100" u="none" cap="none" strike="noStrike">
              <a:solidFill>
                <a:srgbClr val="000000"/>
              </a:solidFill>
              <a:latin typeface="Overpass"/>
              <a:ea typeface="Overpass"/>
              <a:cs typeface="Overpass"/>
              <a:sym typeface="Overpas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93" name="Shape 493"/>
        <p:cNvGrpSpPr/>
        <p:nvPr/>
      </p:nvGrpSpPr>
      <p:grpSpPr>
        <a:xfrm>
          <a:off x="0" y="0"/>
          <a:ext cx="0" cy="0"/>
          <a:chOff x="0" y="0"/>
          <a:chExt cx="0" cy="0"/>
        </a:xfrm>
      </p:grpSpPr>
      <p:pic>
        <p:nvPicPr>
          <p:cNvPr id="494" name="Google Shape;494;p26"/>
          <p:cNvPicPr preferRelativeResize="0"/>
          <p:nvPr/>
        </p:nvPicPr>
        <p:blipFill rotWithShape="1">
          <a:blip r:embed="rId3">
            <a:alphaModFix/>
          </a:blip>
          <a:srcRect b="0" l="0" r="0" t="0"/>
          <a:stretch/>
        </p:blipFill>
        <p:spPr>
          <a:xfrm>
            <a:off x="1166100" y="0"/>
            <a:ext cx="6949800" cy="5143500"/>
          </a:xfrm>
          <a:prstGeom prst="rect">
            <a:avLst/>
          </a:prstGeom>
          <a:noFill/>
          <a:ln>
            <a:noFill/>
          </a:ln>
        </p:spPr>
      </p:pic>
      <p:sp>
        <p:nvSpPr>
          <p:cNvPr id="495" name="Google Shape;495;p26"/>
          <p:cNvSpPr txBox="1"/>
          <p:nvPr/>
        </p:nvSpPr>
        <p:spPr>
          <a:xfrm>
            <a:off x="301725" y="4005100"/>
            <a:ext cx="8174700" cy="969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0" i="0" lang="en" sz="2700" u="none" cap="none" strike="noStrike">
                <a:solidFill>
                  <a:schemeClr val="lt1"/>
                </a:solidFill>
                <a:highlight>
                  <a:schemeClr val="dk1"/>
                </a:highlight>
                <a:latin typeface="Acme"/>
                <a:ea typeface="Acme"/>
                <a:cs typeface="Acme"/>
                <a:sym typeface="Acme"/>
              </a:rPr>
              <a:t>“Feed on knowledge like butterflies feed on nectar ” </a:t>
            </a:r>
            <a:endParaRPr b="0" i="0" sz="2700" u="none" cap="none" strike="noStrike">
              <a:solidFill>
                <a:schemeClr val="lt1"/>
              </a:solidFill>
              <a:highlight>
                <a:schemeClr val="dk1"/>
              </a:highlight>
              <a:latin typeface="Acme"/>
              <a:ea typeface="Acme"/>
              <a:cs typeface="Acme"/>
              <a:sym typeface="Acme"/>
            </a:endParaRPr>
          </a:p>
          <a:p>
            <a:pPr indent="0" lvl="0" marL="45720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highlight>
                <a:schemeClr val="dk1"/>
              </a:highlight>
              <a:latin typeface="Lobster"/>
              <a:ea typeface="Lobster"/>
              <a:cs typeface="Lobster"/>
              <a:sym typeface="Lobste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cxnSp>
        <p:nvCxnSpPr>
          <p:cNvPr id="262" name="Google Shape;262;p3"/>
          <p:cNvCxnSpPr/>
          <p:nvPr/>
        </p:nvCxnSpPr>
        <p:spPr>
          <a:xfrm rot="10800000">
            <a:off x="102075" y="108900"/>
            <a:ext cx="0" cy="4919700"/>
          </a:xfrm>
          <a:prstGeom prst="straightConnector1">
            <a:avLst/>
          </a:prstGeom>
          <a:noFill/>
          <a:ln cap="flat" cmpd="sng" w="19050">
            <a:solidFill>
              <a:schemeClr val="lt1"/>
            </a:solidFill>
            <a:prstDash val="solid"/>
            <a:round/>
            <a:headEnd len="sm" w="sm" type="none"/>
            <a:tailEnd len="sm" w="sm" type="none"/>
          </a:ln>
        </p:spPr>
      </p:cxnSp>
      <p:cxnSp>
        <p:nvCxnSpPr>
          <p:cNvPr id="263" name="Google Shape;263;p3"/>
          <p:cNvCxnSpPr/>
          <p:nvPr/>
        </p:nvCxnSpPr>
        <p:spPr>
          <a:xfrm rot="10800000">
            <a:off x="90450" y="5036375"/>
            <a:ext cx="4473000" cy="0"/>
          </a:xfrm>
          <a:prstGeom prst="straightConnector1">
            <a:avLst/>
          </a:prstGeom>
          <a:noFill/>
          <a:ln cap="flat" cmpd="sng" w="19050">
            <a:solidFill>
              <a:schemeClr val="lt1"/>
            </a:solidFill>
            <a:prstDash val="solid"/>
            <a:round/>
            <a:headEnd len="sm" w="sm" type="none"/>
            <a:tailEnd len="sm" w="sm" type="none"/>
          </a:ln>
        </p:spPr>
      </p:cxnSp>
      <p:cxnSp>
        <p:nvCxnSpPr>
          <p:cNvPr id="264" name="Google Shape;264;p3"/>
          <p:cNvCxnSpPr/>
          <p:nvPr/>
        </p:nvCxnSpPr>
        <p:spPr>
          <a:xfrm rot="10800000">
            <a:off x="90450" y="101275"/>
            <a:ext cx="4473000" cy="0"/>
          </a:xfrm>
          <a:prstGeom prst="straightConnector1">
            <a:avLst/>
          </a:prstGeom>
          <a:noFill/>
          <a:ln cap="flat" cmpd="sng" w="19050">
            <a:solidFill>
              <a:schemeClr val="lt1"/>
            </a:solidFill>
            <a:prstDash val="solid"/>
            <a:round/>
            <a:headEnd len="sm" w="sm" type="none"/>
            <a:tailEnd len="sm" w="sm" type="none"/>
          </a:ln>
        </p:spPr>
      </p:cxnSp>
      <p:pic>
        <p:nvPicPr>
          <p:cNvPr id="265" name="Google Shape;265;p3"/>
          <p:cNvPicPr preferRelativeResize="0"/>
          <p:nvPr/>
        </p:nvPicPr>
        <p:blipFill rotWithShape="1">
          <a:blip r:embed="rId3">
            <a:alphaModFix/>
          </a:blip>
          <a:srcRect b="0" l="0" r="0" t="0"/>
          <a:stretch/>
        </p:blipFill>
        <p:spPr>
          <a:xfrm>
            <a:off x="152400" y="152400"/>
            <a:ext cx="8839199" cy="47816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
          <p:cNvSpPr txBox="1"/>
          <p:nvPr>
            <p:ph type="title"/>
          </p:nvPr>
        </p:nvSpPr>
        <p:spPr>
          <a:xfrm>
            <a:off x="-76200" y="843450"/>
            <a:ext cx="4045200" cy="1482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200"/>
              <a:buNone/>
            </a:pPr>
            <a:r>
              <a:rPr lang="en"/>
              <a:t>STUDY AREA - DETAILS </a:t>
            </a:r>
            <a:endParaRPr b="1"/>
          </a:p>
        </p:txBody>
      </p:sp>
      <p:sp>
        <p:nvSpPr>
          <p:cNvPr id="271" name="Google Shape;271;p4"/>
          <p:cNvSpPr txBox="1"/>
          <p:nvPr>
            <p:ph idx="1" type="subTitle"/>
          </p:nvPr>
        </p:nvSpPr>
        <p:spPr>
          <a:xfrm>
            <a:off x="-67550" y="2256313"/>
            <a:ext cx="4045200" cy="1235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100"/>
              <a:buNone/>
            </a:pPr>
            <a:r>
              <a:rPr lang="en" sz="1900"/>
              <a:t>Duration ; October 29th - till date </a:t>
            </a:r>
            <a:endParaRPr sz="1900"/>
          </a:p>
          <a:p>
            <a:pPr indent="0" lvl="0" marL="0" rtl="0" algn="ctr">
              <a:lnSpc>
                <a:spcPct val="100000"/>
              </a:lnSpc>
              <a:spcBef>
                <a:spcPts val="0"/>
              </a:spcBef>
              <a:spcAft>
                <a:spcPts val="0"/>
              </a:spcAft>
              <a:buSzPts val="2100"/>
              <a:buNone/>
            </a:pPr>
            <a:r>
              <a:rPr lang="en" sz="1900"/>
              <a:t>Timings ; 8:00 am - 9:00 am</a:t>
            </a:r>
            <a:endParaRPr sz="1900"/>
          </a:p>
          <a:p>
            <a:pPr indent="0" lvl="0" marL="0" rtl="0" algn="ctr">
              <a:lnSpc>
                <a:spcPct val="100000"/>
              </a:lnSpc>
              <a:spcBef>
                <a:spcPts val="0"/>
              </a:spcBef>
              <a:spcAft>
                <a:spcPts val="0"/>
              </a:spcAft>
              <a:buSzPts val="2100"/>
              <a:buNone/>
            </a:pPr>
            <a:r>
              <a:rPr lang="en" sz="1900"/>
              <a:t>&amp; 12:00 pm - 1:00 pm</a:t>
            </a:r>
            <a:endParaRPr sz="1900"/>
          </a:p>
          <a:p>
            <a:pPr indent="0" lvl="0" marL="0" rtl="0" algn="ctr">
              <a:lnSpc>
                <a:spcPct val="100000"/>
              </a:lnSpc>
              <a:spcBef>
                <a:spcPts val="0"/>
              </a:spcBef>
              <a:spcAft>
                <a:spcPts val="0"/>
              </a:spcAft>
              <a:buSzPts val="2100"/>
              <a:buNone/>
            </a:pPr>
            <a:r>
              <a:rPr lang="en" sz="1900"/>
              <a:t>  4pm - 5pm </a:t>
            </a:r>
            <a:endParaRPr sz="1900"/>
          </a:p>
        </p:txBody>
      </p:sp>
      <p:pic>
        <p:nvPicPr>
          <p:cNvPr id="272" name="Google Shape;272;p4"/>
          <p:cNvPicPr preferRelativeResize="0"/>
          <p:nvPr/>
        </p:nvPicPr>
        <p:blipFill rotWithShape="1">
          <a:blip r:embed="rId3">
            <a:alphaModFix/>
          </a:blip>
          <a:srcRect b="0" l="0" r="0" t="0"/>
          <a:stretch/>
        </p:blipFill>
        <p:spPr>
          <a:xfrm>
            <a:off x="149928" y="150600"/>
            <a:ext cx="1646869" cy="1235099"/>
          </a:xfrm>
          <a:prstGeom prst="rect">
            <a:avLst/>
          </a:prstGeom>
          <a:noFill/>
          <a:ln cap="flat" cmpd="sng" w="9525">
            <a:solidFill>
              <a:srgbClr val="000000"/>
            </a:solidFill>
            <a:prstDash val="solid"/>
            <a:round/>
            <a:headEnd len="sm" w="sm" type="none"/>
            <a:tailEnd len="sm" w="sm" type="none"/>
          </a:ln>
        </p:spPr>
      </p:pic>
      <p:pic>
        <p:nvPicPr>
          <p:cNvPr id="273" name="Google Shape;273;p4"/>
          <p:cNvPicPr preferRelativeResize="0"/>
          <p:nvPr/>
        </p:nvPicPr>
        <p:blipFill rotWithShape="1">
          <a:blip r:embed="rId4">
            <a:alphaModFix/>
          </a:blip>
          <a:srcRect b="0" l="0" r="0" t="0"/>
          <a:stretch/>
        </p:blipFill>
        <p:spPr>
          <a:xfrm>
            <a:off x="2079725" y="3716375"/>
            <a:ext cx="1646797" cy="1235100"/>
          </a:xfrm>
          <a:prstGeom prst="rect">
            <a:avLst/>
          </a:prstGeom>
          <a:noFill/>
          <a:ln cap="flat" cmpd="sng" w="9525">
            <a:solidFill>
              <a:srgbClr val="000000"/>
            </a:solidFill>
            <a:prstDash val="solid"/>
            <a:round/>
            <a:headEnd len="sm" w="sm" type="none"/>
            <a:tailEnd len="sm" w="sm" type="none"/>
          </a:ln>
        </p:spPr>
      </p:pic>
      <p:pic>
        <p:nvPicPr>
          <p:cNvPr id="274" name="Google Shape;274;p4"/>
          <p:cNvPicPr preferRelativeResize="0"/>
          <p:nvPr/>
        </p:nvPicPr>
        <p:blipFill rotWithShape="1">
          <a:blip r:embed="rId5">
            <a:alphaModFix/>
          </a:blip>
          <a:srcRect b="0" l="0" r="0" t="0"/>
          <a:stretch/>
        </p:blipFill>
        <p:spPr>
          <a:xfrm>
            <a:off x="196925" y="3716375"/>
            <a:ext cx="1730035" cy="1235099"/>
          </a:xfrm>
          <a:prstGeom prst="rect">
            <a:avLst/>
          </a:prstGeom>
          <a:noFill/>
          <a:ln cap="flat" cmpd="sng" w="9525">
            <a:solidFill>
              <a:srgbClr val="000000"/>
            </a:solidFill>
            <a:prstDash val="solid"/>
            <a:round/>
            <a:headEnd len="sm" w="sm" type="none"/>
            <a:tailEnd len="sm" w="sm" type="none"/>
          </a:ln>
        </p:spPr>
      </p:pic>
      <p:pic>
        <p:nvPicPr>
          <p:cNvPr id="275" name="Google Shape;275;p4"/>
          <p:cNvPicPr preferRelativeResize="0"/>
          <p:nvPr/>
        </p:nvPicPr>
        <p:blipFill rotWithShape="1">
          <a:blip r:embed="rId6">
            <a:alphaModFix/>
          </a:blip>
          <a:srcRect b="0" l="0" r="0" t="0"/>
          <a:stretch/>
        </p:blipFill>
        <p:spPr>
          <a:xfrm>
            <a:off x="1964225" y="150653"/>
            <a:ext cx="1646798" cy="1235045"/>
          </a:xfrm>
          <a:prstGeom prst="rect">
            <a:avLst/>
          </a:prstGeom>
          <a:noFill/>
          <a:ln cap="flat" cmpd="sng" w="9525">
            <a:solidFill>
              <a:srgbClr val="000000"/>
            </a:solidFill>
            <a:prstDash val="solid"/>
            <a:round/>
            <a:headEnd len="sm" w="sm" type="none"/>
            <a:tailEnd len="sm" w="sm" type="none"/>
          </a:ln>
        </p:spPr>
      </p:pic>
      <p:sp>
        <p:nvSpPr>
          <p:cNvPr id="276" name="Google Shape;276;p4"/>
          <p:cNvSpPr txBox="1"/>
          <p:nvPr>
            <p:ph idx="2" type="body"/>
          </p:nvPr>
        </p:nvSpPr>
        <p:spPr>
          <a:xfrm>
            <a:off x="5067400" y="621275"/>
            <a:ext cx="3537000" cy="38370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1800"/>
              <a:buNone/>
            </a:pPr>
            <a:r>
              <a:rPr lang="en" sz="2400"/>
              <a:t>Plants in Mythrigrama</a:t>
            </a:r>
            <a:endParaRPr sz="2400"/>
          </a:p>
          <a:p>
            <a:pPr indent="-381000" lvl="0" marL="457200" rtl="0" algn="l">
              <a:lnSpc>
                <a:spcPct val="115000"/>
              </a:lnSpc>
              <a:spcBef>
                <a:spcPts val="1600"/>
              </a:spcBef>
              <a:spcAft>
                <a:spcPts val="0"/>
              </a:spcAft>
              <a:buSzPts val="2400"/>
              <a:buChar char="●"/>
            </a:pPr>
            <a:r>
              <a:rPr lang="en" sz="2400"/>
              <a:t>Chicku - 4</a:t>
            </a:r>
            <a:endParaRPr sz="2400"/>
          </a:p>
          <a:p>
            <a:pPr indent="-381000" lvl="0" marL="457200" rtl="0" algn="l">
              <a:lnSpc>
                <a:spcPct val="115000"/>
              </a:lnSpc>
              <a:spcBef>
                <a:spcPts val="0"/>
              </a:spcBef>
              <a:spcAft>
                <a:spcPts val="0"/>
              </a:spcAft>
              <a:buSzPts val="2400"/>
              <a:buChar char="●"/>
            </a:pPr>
            <a:r>
              <a:rPr lang="en" sz="2400"/>
              <a:t>Coconut palm - 4</a:t>
            </a:r>
            <a:endParaRPr sz="2400"/>
          </a:p>
          <a:p>
            <a:pPr indent="-381000" lvl="0" marL="457200" rtl="0" algn="l">
              <a:lnSpc>
                <a:spcPct val="115000"/>
              </a:lnSpc>
              <a:spcBef>
                <a:spcPts val="0"/>
              </a:spcBef>
              <a:spcAft>
                <a:spcPts val="0"/>
              </a:spcAft>
              <a:buSzPts val="2400"/>
              <a:buChar char="●"/>
            </a:pPr>
            <a:r>
              <a:rPr lang="en" sz="2400"/>
              <a:t>Guava - 4</a:t>
            </a:r>
            <a:endParaRPr sz="2400"/>
          </a:p>
          <a:p>
            <a:pPr indent="-381000" lvl="0" marL="457200" rtl="0" algn="l">
              <a:lnSpc>
                <a:spcPct val="115000"/>
              </a:lnSpc>
              <a:spcBef>
                <a:spcPts val="0"/>
              </a:spcBef>
              <a:spcAft>
                <a:spcPts val="0"/>
              </a:spcAft>
              <a:buSzPts val="2400"/>
              <a:buChar char="●"/>
            </a:pPr>
            <a:r>
              <a:rPr lang="en" sz="2400"/>
              <a:t>Hibiscus - 1</a:t>
            </a:r>
            <a:endParaRPr sz="2400"/>
          </a:p>
          <a:p>
            <a:pPr indent="-381000" lvl="0" marL="457200" rtl="0" algn="l">
              <a:lnSpc>
                <a:spcPct val="115000"/>
              </a:lnSpc>
              <a:spcBef>
                <a:spcPts val="0"/>
              </a:spcBef>
              <a:spcAft>
                <a:spcPts val="0"/>
              </a:spcAft>
              <a:buSzPts val="2400"/>
              <a:buChar char="●"/>
            </a:pPr>
            <a:r>
              <a:rPr lang="en" sz="2400"/>
              <a:t>Night jasmine - 2</a:t>
            </a:r>
            <a:endParaRPr sz="2400"/>
          </a:p>
          <a:p>
            <a:pPr indent="-381000" lvl="0" marL="457200" rtl="0" algn="l">
              <a:lnSpc>
                <a:spcPct val="115000"/>
              </a:lnSpc>
              <a:spcBef>
                <a:spcPts val="0"/>
              </a:spcBef>
              <a:spcAft>
                <a:spcPts val="0"/>
              </a:spcAft>
              <a:buSzPts val="2400"/>
              <a:buChar char="●"/>
            </a:pPr>
            <a:r>
              <a:rPr lang="en" sz="2400"/>
              <a:t>Champak - 2  </a:t>
            </a:r>
            <a:endParaRPr sz="24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graphicFrame>
        <p:nvGraphicFramePr>
          <p:cNvPr id="281" name="Google Shape;281;p5"/>
          <p:cNvGraphicFramePr/>
          <p:nvPr/>
        </p:nvGraphicFramePr>
        <p:xfrm>
          <a:off x="145275" y="3567175"/>
          <a:ext cx="3000000" cy="3000000"/>
        </p:xfrm>
        <a:graphic>
          <a:graphicData uri="http://schemas.openxmlformats.org/drawingml/2006/table">
            <a:tbl>
              <a:tblPr>
                <a:noFill/>
                <a:tableStyleId>{E9F9DB5B-84CC-4D99-BD56-42820ABA9826}</a:tableStyleId>
              </a:tblPr>
              <a:tblGrid>
                <a:gridCol w="2006000"/>
                <a:gridCol w="2006000"/>
                <a:gridCol w="2006000"/>
                <a:gridCol w="2006000"/>
              </a:tblGrid>
              <a:tr h="729500">
                <a:tc>
                  <a:txBody>
                    <a:bodyPr/>
                    <a:lstStyle/>
                    <a:p>
                      <a:pPr indent="0" lvl="0" marL="0" marR="0" rtl="0" algn="l">
                        <a:lnSpc>
                          <a:spcPct val="100000"/>
                        </a:lnSpc>
                        <a:spcBef>
                          <a:spcPts val="0"/>
                        </a:spcBef>
                        <a:spcAft>
                          <a:spcPts val="0"/>
                        </a:spcAft>
                        <a:buClr>
                          <a:srgbClr val="000000"/>
                        </a:buClr>
                        <a:buSzPts val="1900"/>
                        <a:buFont typeface="Arial"/>
                        <a:buNone/>
                      </a:pPr>
                      <a:r>
                        <a:rPr lang="en" sz="1900" u="none" cap="none" strike="noStrike"/>
                        <a:t>Longitude </a:t>
                      </a:r>
                      <a:endParaRPr sz="19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900"/>
                        <a:buFont typeface="Arial"/>
                        <a:buNone/>
                      </a:pPr>
                      <a:r>
                        <a:rPr lang="en" sz="1900" u="none" cap="none" strike="noStrike"/>
                        <a:t>Latitude </a:t>
                      </a:r>
                      <a:endParaRPr sz="19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900"/>
                        <a:buFont typeface="Arial"/>
                        <a:buNone/>
                      </a:pPr>
                      <a:r>
                        <a:rPr lang="en" sz="1900" u="none" cap="none" strike="noStrike"/>
                        <a:t>Elevation </a:t>
                      </a:r>
                      <a:endParaRPr sz="19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900"/>
                        <a:buFont typeface="Arial"/>
                        <a:buNone/>
                      </a:pPr>
                      <a:r>
                        <a:rPr lang="en" sz="1900" u="none" cap="none" strike="noStrike"/>
                        <a:t>ID number </a:t>
                      </a:r>
                      <a:endParaRPr sz="1900" u="none" cap="none" strike="noStrike"/>
                    </a:p>
                  </a:txBody>
                  <a:tcPr marT="91425" marB="91425" marR="91425" marL="91425"/>
                </a:tc>
              </a:tr>
              <a:tr h="729500">
                <a:tc>
                  <a:txBody>
                    <a:bodyPr/>
                    <a:lstStyle/>
                    <a:p>
                      <a:pPr indent="0" lvl="0" marL="0" marR="0" rtl="0" algn="l">
                        <a:lnSpc>
                          <a:spcPct val="100000"/>
                        </a:lnSpc>
                        <a:spcBef>
                          <a:spcPts val="0"/>
                        </a:spcBef>
                        <a:spcAft>
                          <a:spcPts val="0"/>
                        </a:spcAft>
                        <a:buClr>
                          <a:srgbClr val="000000"/>
                        </a:buClr>
                        <a:buSzPts val="1900"/>
                        <a:buFont typeface="Arial"/>
                        <a:buNone/>
                      </a:pPr>
                      <a:r>
                        <a:rPr lang="en" sz="1900" u="none" cap="none" strike="noStrike"/>
                        <a:t>12°55’57.69”N </a:t>
                      </a:r>
                      <a:endParaRPr sz="19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900"/>
                        <a:buFont typeface="Arial"/>
                        <a:buNone/>
                      </a:pPr>
                      <a:r>
                        <a:rPr lang="en" sz="1900" u="none" cap="none" strike="noStrike"/>
                        <a:t>77°25’47.31”E</a:t>
                      </a:r>
                      <a:endParaRPr sz="19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900"/>
                        <a:buFont typeface="Arial"/>
                        <a:buNone/>
                      </a:pPr>
                      <a:r>
                        <a:rPr lang="en" sz="1900" u="none" cap="none" strike="noStrike"/>
                        <a:t>813 m </a:t>
                      </a:r>
                      <a:endParaRPr sz="19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900"/>
                        <a:buFont typeface="Arial"/>
                        <a:buNone/>
                      </a:pPr>
                      <a:r>
                        <a:rPr lang="en" sz="1900" u="none" cap="none" strike="noStrike"/>
                        <a:t>WCMH+3W5</a:t>
                      </a:r>
                      <a:endParaRPr sz="1900" u="none" cap="none" strike="noStrike"/>
                    </a:p>
                  </a:txBody>
                  <a:tcPr marT="91425" marB="91425" marR="91425" marL="91425"/>
                </a:tc>
              </a:tr>
            </a:tbl>
          </a:graphicData>
        </a:graphic>
      </p:graphicFrame>
      <p:sp>
        <p:nvSpPr>
          <p:cNvPr id="282" name="Google Shape;282;p5"/>
          <p:cNvSpPr txBox="1"/>
          <p:nvPr/>
        </p:nvSpPr>
        <p:spPr>
          <a:xfrm>
            <a:off x="4976675" y="829450"/>
            <a:ext cx="3969600" cy="2763000"/>
          </a:xfrm>
          <a:prstGeom prst="rect">
            <a:avLst/>
          </a:prstGeom>
          <a:noFill/>
          <a:ln>
            <a:noFill/>
          </a:ln>
        </p:spPr>
        <p:txBody>
          <a:bodyPr anchorCtr="0" anchor="t" bIns="91425" lIns="91425" spcFirstLastPara="1" rIns="91425" wrap="square" tIns="91425">
            <a:spAutoFit/>
          </a:bodyPr>
          <a:lstStyle/>
          <a:p>
            <a:pPr indent="-361950" lvl="0" marL="457200" marR="0" rtl="0" algn="l">
              <a:lnSpc>
                <a:spcPct val="200000"/>
              </a:lnSpc>
              <a:spcBef>
                <a:spcPts val="0"/>
              </a:spcBef>
              <a:spcAft>
                <a:spcPts val="0"/>
              </a:spcAft>
              <a:buClr>
                <a:srgbClr val="000000"/>
              </a:buClr>
              <a:buSzPts val="2100"/>
              <a:buFont typeface="Overpass"/>
              <a:buChar char="●"/>
            </a:pPr>
            <a:r>
              <a:rPr lang="en" sz="2100">
                <a:latin typeface="Overpass"/>
                <a:ea typeface="Overpass"/>
                <a:cs typeface="Overpass"/>
                <a:sym typeface="Overpass"/>
              </a:rPr>
              <a:t>16 km from Girinagar Bengaluru</a:t>
            </a:r>
            <a:endParaRPr b="0" i="0" sz="2100" u="none" cap="none" strike="noStrike">
              <a:solidFill>
                <a:srgbClr val="000000"/>
              </a:solidFill>
              <a:latin typeface="Overpass"/>
              <a:ea typeface="Overpass"/>
              <a:cs typeface="Overpass"/>
              <a:sym typeface="Overpass"/>
            </a:endParaRPr>
          </a:p>
          <a:p>
            <a:pPr indent="-361950" lvl="0" marL="457200" marR="0" rtl="0" algn="l">
              <a:lnSpc>
                <a:spcPct val="200000"/>
              </a:lnSpc>
              <a:spcBef>
                <a:spcPts val="0"/>
              </a:spcBef>
              <a:spcAft>
                <a:spcPts val="0"/>
              </a:spcAft>
              <a:buClr>
                <a:srgbClr val="000000"/>
              </a:buClr>
              <a:buSzPts val="2100"/>
              <a:buFont typeface="Overpass"/>
              <a:buChar char="●"/>
            </a:pPr>
            <a:r>
              <a:rPr b="0" i="0" lang="en" sz="2100" u="none" cap="none" strike="noStrike">
                <a:solidFill>
                  <a:srgbClr val="000000"/>
                </a:solidFill>
                <a:latin typeface="Overpass"/>
                <a:ea typeface="Overpass"/>
                <a:cs typeface="Overpass"/>
                <a:sym typeface="Overpass"/>
              </a:rPr>
              <a:t>Near </a:t>
            </a:r>
            <a:r>
              <a:rPr lang="en" sz="2100">
                <a:latin typeface="Overpass"/>
                <a:ea typeface="Overpass"/>
                <a:cs typeface="Overpass"/>
                <a:sym typeface="Overpass"/>
              </a:rPr>
              <a:t>H</a:t>
            </a:r>
            <a:r>
              <a:rPr b="0" i="0" lang="en" sz="2100" u="none" cap="none" strike="noStrike">
                <a:solidFill>
                  <a:srgbClr val="000000"/>
                </a:solidFill>
                <a:latin typeface="Overpass"/>
                <a:ea typeface="Overpass"/>
                <a:cs typeface="Overpass"/>
                <a:sym typeface="Overpass"/>
              </a:rPr>
              <a:t>oskere lake </a:t>
            </a:r>
            <a:endParaRPr b="0" i="0" sz="2100" u="none" cap="none" strike="noStrike">
              <a:solidFill>
                <a:srgbClr val="000000"/>
              </a:solidFill>
              <a:latin typeface="Overpass"/>
              <a:ea typeface="Overpass"/>
              <a:cs typeface="Overpass"/>
              <a:sym typeface="Overpass"/>
            </a:endParaRPr>
          </a:p>
          <a:p>
            <a:pPr indent="0" lvl="0" marL="0" marR="0" rtl="0" algn="l">
              <a:lnSpc>
                <a:spcPct val="200000"/>
              </a:lnSpc>
              <a:spcBef>
                <a:spcPts val="0"/>
              </a:spcBef>
              <a:spcAft>
                <a:spcPts val="0"/>
              </a:spcAft>
              <a:buClr>
                <a:srgbClr val="000000"/>
              </a:buClr>
              <a:buSzPts val="2100"/>
              <a:buFont typeface="Arial"/>
              <a:buNone/>
            </a:pPr>
            <a:r>
              <a:t/>
            </a:r>
            <a:endParaRPr b="0" i="0" sz="2100" u="none" cap="none" strike="noStrike">
              <a:solidFill>
                <a:srgbClr val="000000"/>
              </a:solidFill>
              <a:latin typeface="Overpass"/>
              <a:ea typeface="Overpass"/>
              <a:cs typeface="Overpass"/>
              <a:sym typeface="Overpass"/>
            </a:endParaRPr>
          </a:p>
        </p:txBody>
      </p:sp>
      <p:pic>
        <p:nvPicPr>
          <p:cNvPr id="283" name="Google Shape;283;p5"/>
          <p:cNvPicPr preferRelativeResize="0"/>
          <p:nvPr/>
        </p:nvPicPr>
        <p:blipFill rotWithShape="1">
          <a:blip r:embed="rId3">
            <a:alphaModFix/>
          </a:blip>
          <a:srcRect b="0" l="0" r="0" t="0"/>
          <a:stretch/>
        </p:blipFill>
        <p:spPr>
          <a:xfrm>
            <a:off x="152400" y="152400"/>
            <a:ext cx="4824275" cy="32623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6"/>
          <p:cNvSpPr txBox="1"/>
          <p:nvPr>
            <p:ph type="title"/>
          </p:nvPr>
        </p:nvSpPr>
        <p:spPr>
          <a:xfrm>
            <a:off x="6347450" y="1898400"/>
            <a:ext cx="2213700" cy="1346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300"/>
              <a:buNone/>
            </a:pPr>
            <a:r>
              <a:rPr lang="en"/>
              <a:t>Our </a:t>
            </a:r>
            <a:endParaRPr/>
          </a:p>
          <a:p>
            <a:pPr indent="0" lvl="0" marL="0" rtl="0" algn="ctr">
              <a:lnSpc>
                <a:spcPct val="100000"/>
              </a:lnSpc>
              <a:spcBef>
                <a:spcPts val="0"/>
              </a:spcBef>
              <a:spcAft>
                <a:spcPts val="0"/>
              </a:spcAft>
              <a:buSzPts val="4300"/>
              <a:buNone/>
            </a:pPr>
            <a:r>
              <a:rPr lang="en"/>
              <a:t>objectives</a:t>
            </a:r>
            <a:endParaRPr/>
          </a:p>
        </p:txBody>
      </p:sp>
      <p:sp>
        <p:nvSpPr>
          <p:cNvPr id="289" name="Google Shape;289;p6"/>
          <p:cNvSpPr/>
          <p:nvPr/>
        </p:nvSpPr>
        <p:spPr>
          <a:xfrm>
            <a:off x="166358" y="357561"/>
            <a:ext cx="5559600" cy="44898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0" name="Google Shape;290;p6"/>
          <p:cNvSpPr txBox="1"/>
          <p:nvPr>
            <p:ph idx="4294967295" type="subTitle"/>
          </p:nvPr>
        </p:nvSpPr>
        <p:spPr>
          <a:xfrm>
            <a:off x="697300" y="567550"/>
            <a:ext cx="4108500" cy="40698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330200" lvl="0" marL="457200" marR="0" rtl="0" algn="l">
              <a:lnSpc>
                <a:spcPct val="150000"/>
              </a:lnSpc>
              <a:spcBef>
                <a:spcPts val="0"/>
              </a:spcBef>
              <a:spcAft>
                <a:spcPts val="0"/>
              </a:spcAft>
              <a:buClr>
                <a:schemeClr val="lt1"/>
              </a:buClr>
              <a:buSzPts val="1600"/>
              <a:buFont typeface="Overpass"/>
              <a:buChar char="●"/>
            </a:pPr>
            <a:r>
              <a:rPr b="0" i="0" lang="en" sz="1600" u="none" cap="none" strike="noStrike">
                <a:solidFill>
                  <a:schemeClr val="lt1"/>
                </a:solidFill>
                <a:latin typeface="Overpass"/>
                <a:ea typeface="Overpass"/>
                <a:cs typeface="Overpass"/>
                <a:sym typeface="Overpass"/>
              </a:rPr>
              <a:t>To survey the butterflies and moths in Maitri Grama </a:t>
            </a:r>
            <a:endParaRPr b="0" i="0" sz="1600" u="none" cap="none" strike="noStrike">
              <a:solidFill>
                <a:schemeClr val="lt1"/>
              </a:solidFill>
              <a:latin typeface="Overpass"/>
              <a:ea typeface="Overpass"/>
              <a:cs typeface="Overpass"/>
              <a:sym typeface="Overpass"/>
            </a:endParaRPr>
          </a:p>
          <a:p>
            <a:pPr indent="-330200" lvl="0" marL="457200" marR="0" rtl="0" algn="l">
              <a:lnSpc>
                <a:spcPct val="150000"/>
              </a:lnSpc>
              <a:spcBef>
                <a:spcPts val="0"/>
              </a:spcBef>
              <a:spcAft>
                <a:spcPts val="0"/>
              </a:spcAft>
              <a:buClr>
                <a:schemeClr val="lt1"/>
              </a:buClr>
              <a:buSzPts val="1600"/>
              <a:buFont typeface="Overpass"/>
              <a:buChar char="●"/>
            </a:pPr>
            <a:r>
              <a:rPr b="0" i="0" lang="en" sz="1600" u="none" cap="none" strike="noStrike">
                <a:solidFill>
                  <a:schemeClr val="lt1"/>
                </a:solidFill>
                <a:latin typeface="Overpass"/>
                <a:ea typeface="Overpass"/>
                <a:cs typeface="Overpass"/>
                <a:sym typeface="Overpass"/>
              </a:rPr>
              <a:t>To study the life cycle of butterflies and moths </a:t>
            </a:r>
            <a:endParaRPr b="0" i="0" sz="1600" u="none" cap="none" strike="noStrike">
              <a:solidFill>
                <a:schemeClr val="lt1"/>
              </a:solidFill>
              <a:latin typeface="Overpass"/>
              <a:ea typeface="Overpass"/>
              <a:cs typeface="Overpass"/>
              <a:sym typeface="Overpass"/>
            </a:endParaRPr>
          </a:p>
          <a:p>
            <a:pPr indent="-330200" lvl="0" marL="457200" marR="0" rtl="0" algn="l">
              <a:lnSpc>
                <a:spcPct val="150000"/>
              </a:lnSpc>
              <a:spcBef>
                <a:spcPts val="0"/>
              </a:spcBef>
              <a:spcAft>
                <a:spcPts val="0"/>
              </a:spcAft>
              <a:buClr>
                <a:schemeClr val="lt1"/>
              </a:buClr>
              <a:buSzPts val="1600"/>
              <a:buFont typeface="Overpass"/>
              <a:buChar char="●"/>
            </a:pPr>
            <a:r>
              <a:rPr b="0" i="0" lang="en" sz="1600" u="none" cap="none" strike="noStrike">
                <a:solidFill>
                  <a:schemeClr val="lt1"/>
                </a:solidFill>
                <a:latin typeface="Overpass"/>
                <a:ea typeface="Overpass"/>
                <a:cs typeface="Overpass"/>
                <a:sym typeface="Overpass"/>
              </a:rPr>
              <a:t>To observe the behaviours of butterflies and moths </a:t>
            </a:r>
            <a:endParaRPr b="0" i="0" sz="1600" u="none" cap="none" strike="noStrike">
              <a:solidFill>
                <a:schemeClr val="lt1"/>
              </a:solidFill>
              <a:latin typeface="Overpass"/>
              <a:ea typeface="Overpass"/>
              <a:cs typeface="Overpass"/>
              <a:sym typeface="Overpass"/>
            </a:endParaRPr>
          </a:p>
          <a:p>
            <a:pPr indent="-330200" lvl="0" marL="457200" marR="0" rtl="0" algn="l">
              <a:lnSpc>
                <a:spcPct val="150000"/>
              </a:lnSpc>
              <a:spcBef>
                <a:spcPts val="0"/>
              </a:spcBef>
              <a:spcAft>
                <a:spcPts val="0"/>
              </a:spcAft>
              <a:buClr>
                <a:schemeClr val="lt1"/>
              </a:buClr>
              <a:buSzPts val="1600"/>
              <a:buFont typeface="Overpass"/>
              <a:buChar char="●"/>
            </a:pPr>
            <a:r>
              <a:rPr b="0" i="0" lang="en" sz="1600" u="none" cap="none" strike="noStrike">
                <a:solidFill>
                  <a:schemeClr val="lt1"/>
                </a:solidFill>
                <a:latin typeface="Overpass"/>
                <a:ea typeface="Overpass"/>
                <a:cs typeface="Overpass"/>
                <a:sym typeface="Overpass"/>
              </a:rPr>
              <a:t>To find the benefits of butterflies and moths to the ecosystem </a:t>
            </a:r>
            <a:endParaRPr b="0" i="0" sz="1600" u="none" cap="none" strike="noStrike">
              <a:solidFill>
                <a:schemeClr val="lt1"/>
              </a:solidFill>
              <a:latin typeface="Overpass"/>
              <a:ea typeface="Overpass"/>
              <a:cs typeface="Overpass"/>
              <a:sym typeface="Overpass"/>
            </a:endParaRPr>
          </a:p>
          <a:p>
            <a:pPr indent="-330200" lvl="0" marL="457200" marR="0" rtl="0" algn="l">
              <a:lnSpc>
                <a:spcPct val="150000"/>
              </a:lnSpc>
              <a:spcBef>
                <a:spcPts val="0"/>
              </a:spcBef>
              <a:spcAft>
                <a:spcPts val="0"/>
              </a:spcAft>
              <a:buClr>
                <a:schemeClr val="lt1"/>
              </a:buClr>
              <a:buSzPts val="1600"/>
              <a:buFont typeface="Overpass"/>
              <a:buChar char="●"/>
            </a:pPr>
            <a:r>
              <a:rPr b="0" i="0" lang="en" sz="1600" u="none" cap="none" strike="noStrike">
                <a:solidFill>
                  <a:schemeClr val="lt1"/>
                </a:solidFill>
                <a:latin typeface="Overpass"/>
                <a:ea typeface="Overpass"/>
                <a:cs typeface="Overpass"/>
                <a:sym typeface="Overpass"/>
              </a:rPr>
              <a:t>To determine how changes in the ecosystem affect the butterflies and moths</a:t>
            </a:r>
            <a:endParaRPr b="0" i="0" sz="1600" u="none" cap="none" strike="noStrike">
              <a:solidFill>
                <a:schemeClr val="lt1"/>
              </a:solidFill>
              <a:latin typeface="Overpass"/>
              <a:ea typeface="Overpass"/>
              <a:cs typeface="Overpass"/>
              <a:sym typeface="Overpass"/>
            </a:endParaRPr>
          </a:p>
        </p:txBody>
      </p:sp>
      <p:grpSp>
        <p:nvGrpSpPr>
          <p:cNvPr id="291" name="Google Shape;291;p6"/>
          <p:cNvGrpSpPr/>
          <p:nvPr/>
        </p:nvGrpSpPr>
        <p:grpSpPr>
          <a:xfrm flipH="1">
            <a:off x="89128" y="101275"/>
            <a:ext cx="5083117" cy="4935100"/>
            <a:chOff x="4571486" y="101275"/>
            <a:chExt cx="4473000" cy="4935100"/>
          </a:xfrm>
        </p:grpSpPr>
        <p:cxnSp>
          <p:nvCxnSpPr>
            <p:cNvPr id="292" name="Google Shape;292;p6"/>
            <p:cNvCxnSpPr/>
            <p:nvPr/>
          </p:nvCxnSpPr>
          <p:spPr>
            <a:xfrm rot="10800000">
              <a:off x="9032861" y="108900"/>
              <a:ext cx="0" cy="4919700"/>
            </a:xfrm>
            <a:prstGeom prst="straightConnector1">
              <a:avLst/>
            </a:prstGeom>
            <a:noFill/>
            <a:ln cap="flat" cmpd="sng" w="19050">
              <a:solidFill>
                <a:schemeClr val="lt1"/>
              </a:solidFill>
              <a:prstDash val="solid"/>
              <a:round/>
              <a:headEnd len="sm" w="sm" type="none"/>
              <a:tailEnd len="sm" w="sm" type="none"/>
            </a:ln>
          </p:spPr>
        </p:cxnSp>
        <p:cxnSp>
          <p:nvCxnSpPr>
            <p:cNvPr id="293" name="Google Shape;293;p6"/>
            <p:cNvCxnSpPr/>
            <p:nvPr/>
          </p:nvCxnSpPr>
          <p:spPr>
            <a:xfrm>
              <a:off x="4571486" y="5036375"/>
              <a:ext cx="4473000" cy="0"/>
            </a:xfrm>
            <a:prstGeom prst="straightConnector1">
              <a:avLst/>
            </a:prstGeom>
            <a:noFill/>
            <a:ln cap="flat" cmpd="sng" w="19050">
              <a:solidFill>
                <a:schemeClr val="lt1"/>
              </a:solidFill>
              <a:prstDash val="solid"/>
              <a:round/>
              <a:headEnd len="sm" w="sm" type="none"/>
              <a:tailEnd len="sm" w="sm" type="none"/>
            </a:ln>
          </p:spPr>
        </p:cxnSp>
        <p:cxnSp>
          <p:nvCxnSpPr>
            <p:cNvPr id="294" name="Google Shape;294;p6"/>
            <p:cNvCxnSpPr/>
            <p:nvPr/>
          </p:nvCxnSpPr>
          <p:spPr>
            <a:xfrm>
              <a:off x="4571486" y="101275"/>
              <a:ext cx="4473000" cy="0"/>
            </a:xfrm>
            <a:prstGeom prst="straightConnector1">
              <a:avLst/>
            </a:prstGeom>
            <a:noFill/>
            <a:ln cap="flat" cmpd="sng" w="19050">
              <a:solidFill>
                <a:schemeClr val="lt1"/>
              </a:solidFill>
              <a:prstDash val="solid"/>
              <a:round/>
              <a:headEnd len="sm" w="sm" type="none"/>
              <a:tailEnd len="sm" w="sm" type="none"/>
            </a:ln>
          </p:spPr>
        </p:cxn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7"/>
          <p:cNvSpPr txBox="1"/>
          <p:nvPr>
            <p:ph type="title"/>
          </p:nvPr>
        </p:nvSpPr>
        <p:spPr>
          <a:xfrm>
            <a:off x="699000" y="428125"/>
            <a:ext cx="7746000" cy="632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SzPts val="4300"/>
              <a:buNone/>
            </a:pPr>
            <a:r>
              <a:rPr lang="en" sz="5000"/>
              <a:t>Methods and materials </a:t>
            </a:r>
            <a:endParaRPr sz="5000"/>
          </a:p>
        </p:txBody>
      </p:sp>
      <p:sp>
        <p:nvSpPr>
          <p:cNvPr id="300" name="Google Shape;300;p7"/>
          <p:cNvSpPr txBox="1"/>
          <p:nvPr/>
        </p:nvSpPr>
        <p:spPr>
          <a:xfrm>
            <a:off x="1830925" y="1385300"/>
            <a:ext cx="4855500" cy="3147600"/>
          </a:xfrm>
          <a:prstGeom prst="rect">
            <a:avLst/>
          </a:prstGeom>
          <a:noFill/>
          <a:ln>
            <a:noFill/>
          </a:ln>
        </p:spPr>
        <p:txBody>
          <a:bodyPr anchorCtr="0" anchor="t" bIns="91425" lIns="91425" spcFirstLastPara="1" rIns="91425" wrap="square" tIns="91425">
            <a:spAutoFit/>
          </a:bodyPr>
          <a:lstStyle/>
          <a:p>
            <a:pPr indent="-431800" lvl="0" marL="457200" marR="0" rtl="0" algn="l">
              <a:lnSpc>
                <a:spcPct val="150000"/>
              </a:lnSpc>
              <a:spcBef>
                <a:spcPts val="0"/>
              </a:spcBef>
              <a:spcAft>
                <a:spcPts val="0"/>
              </a:spcAft>
              <a:buClr>
                <a:srgbClr val="000000"/>
              </a:buClr>
              <a:buSzPts val="3200"/>
              <a:buFont typeface="Arial"/>
              <a:buChar char="●"/>
            </a:pPr>
            <a:r>
              <a:rPr b="0" i="0" lang="en" sz="3200" u="none" cap="none" strike="noStrike">
                <a:solidFill>
                  <a:srgbClr val="000000"/>
                </a:solidFill>
                <a:latin typeface="Arial"/>
                <a:ea typeface="Arial"/>
                <a:cs typeface="Arial"/>
                <a:sym typeface="Arial"/>
              </a:rPr>
              <a:t>Mobile </a:t>
            </a:r>
            <a:endParaRPr b="0" i="0" sz="3200" u="none" cap="none" strike="noStrike">
              <a:solidFill>
                <a:srgbClr val="000000"/>
              </a:solidFill>
              <a:latin typeface="Arial"/>
              <a:ea typeface="Arial"/>
              <a:cs typeface="Arial"/>
              <a:sym typeface="Arial"/>
            </a:endParaRPr>
          </a:p>
          <a:p>
            <a:pPr indent="-431800" lvl="0" marL="457200" marR="0" rtl="0" algn="l">
              <a:lnSpc>
                <a:spcPct val="150000"/>
              </a:lnSpc>
              <a:spcBef>
                <a:spcPts val="0"/>
              </a:spcBef>
              <a:spcAft>
                <a:spcPts val="0"/>
              </a:spcAft>
              <a:buClr>
                <a:srgbClr val="000000"/>
              </a:buClr>
              <a:buSzPts val="3200"/>
              <a:buFont typeface="Arial"/>
              <a:buChar char="●"/>
            </a:pPr>
            <a:r>
              <a:rPr b="0" i="0" lang="en" sz="3200" u="none" cap="none" strike="noStrike">
                <a:solidFill>
                  <a:srgbClr val="000000"/>
                </a:solidFill>
                <a:latin typeface="Arial"/>
                <a:ea typeface="Arial"/>
                <a:cs typeface="Arial"/>
                <a:sym typeface="Arial"/>
              </a:rPr>
              <a:t>Pencil and paper </a:t>
            </a:r>
            <a:endParaRPr b="0" i="0" sz="3200" u="none" cap="none" strike="noStrike">
              <a:solidFill>
                <a:srgbClr val="000000"/>
              </a:solidFill>
              <a:latin typeface="Arial"/>
              <a:ea typeface="Arial"/>
              <a:cs typeface="Arial"/>
              <a:sym typeface="Arial"/>
            </a:endParaRPr>
          </a:p>
          <a:p>
            <a:pPr indent="-431800" lvl="0" marL="457200" marR="0" rtl="0" algn="l">
              <a:lnSpc>
                <a:spcPct val="150000"/>
              </a:lnSpc>
              <a:spcBef>
                <a:spcPts val="0"/>
              </a:spcBef>
              <a:spcAft>
                <a:spcPts val="0"/>
              </a:spcAft>
              <a:buClr>
                <a:srgbClr val="000000"/>
              </a:buClr>
              <a:buSzPts val="3200"/>
              <a:buFont typeface="Arial"/>
              <a:buChar char="●"/>
            </a:pPr>
            <a:r>
              <a:rPr b="0" i="0" lang="en" sz="3200" u="none" cap="none" strike="noStrike">
                <a:solidFill>
                  <a:srgbClr val="000000"/>
                </a:solidFill>
                <a:latin typeface="Arial"/>
                <a:ea typeface="Arial"/>
                <a:cs typeface="Arial"/>
                <a:sym typeface="Arial"/>
              </a:rPr>
              <a:t>Transect method of survey </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8"/>
          <p:cNvSpPr txBox="1"/>
          <p:nvPr>
            <p:ph type="title"/>
          </p:nvPr>
        </p:nvSpPr>
        <p:spPr>
          <a:xfrm>
            <a:off x="489900" y="1726350"/>
            <a:ext cx="2980200" cy="776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300"/>
              <a:buNone/>
            </a:pPr>
            <a:r>
              <a:rPr lang="en"/>
              <a:t>BUTTERFLIES </a:t>
            </a:r>
            <a:endParaRPr/>
          </a:p>
        </p:txBody>
      </p:sp>
      <p:sp>
        <p:nvSpPr>
          <p:cNvPr id="306" name="Google Shape;306;p8"/>
          <p:cNvSpPr txBox="1"/>
          <p:nvPr/>
        </p:nvSpPr>
        <p:spPr>
          <a:xfrm>
            <a:off x="565400" y="2731000"/>
            <a:ext cx="2676000" cy="1416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Overpass"/>
                <a:ea typeface="Overpass"/>
                <a:cs typeface="Overpass"/>
                <a:sym typeface="Overpass"/>
              </a:rPr>
              <a:t>Kingdom - Animalia </a:t>
            </a:r>
            <a:endParaRPr b="0" i="0" sz="2000" u="none" cap="none" strike="noStrike">
              <a:solidFill>
                <a:srgbClr val="000000"/>
              </a:solidFill>
              <a:latin typeface="Overpass"/>
              <a:ea typeface="Overpass"/>
              <a:cs typeface="Overpass"/>
              <a:sym typeface="Overpass"/>
            </a:endParaRPr>
          </a:p>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Overpass"/>
                <a:ea typeface="Overpass"/>
                <a:cs typeface="Overpass"/>
                <a:sym typeface="Overpass"/>
              </a:rPr>
              <a:t>Phylum - Arthropoda </a:t>
            </a:r>
            <a:endParaRPr b="0" i="0" sz="2000" u="none" cap="none" strike="noStrike">
              <a:solidFill>
                <a:srgbClr val="000000"/>
              </a:solidFill>
              <a:latin typeface="Overpass"/>
              <a:ea typeface="Overpass"/>
              <a:cs typeface="Overpass"/>
              <a:sym typeface="Overpass"/>
            </a:endParaRPr>
          </a:p>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Overpass"/>
                <a:ea typeface="Overpass"/>
                <a:cs typeface="Overpass"/>
                <a:sym typeface="Overpass"/>
              </a:rPr>
              <a:t>Class - Insecta </a:t>
            </a:r>
            <a:endParaRPr b="0" i="0" sz="2000" u="none" cap="none" strike="noStrike">
              <a:solidFill>
                <a:srgbClr val="000000"/>
              </a:solidFill>
              <a:latin typeface="Overpass"/>
              <a:ea typeface="Overpass"/>
              <a:cs typeface="Overpass"/>
              <a:sym typeface="Overpass"/>
            </a:endParaRPr>
          </a:p>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Overpass"/>
                <a:ea typeface="Overpass"/>
                <a:cs typeface="Overpass"/>
                <a:sym typeface="Overpass"/>
              </a:rPr>
              <a:t>Order - Lepidoptera </a:t>
            </a:r>
            <a:endParaRPr b="0" i="0" sz="2000" u="none" cap="none" strike="noStrike">
              <a:solidFill>
                <a:srgbClr val="000000"/>
              </a:solidFill>
              <a:latin typeface="Overpass"/>
              <a:ea typeface="Overpass"/>
              <a:cs typeface="Overpass"/>
              <a:sym typeface="Overpass"/>
            </a:endParaRPr>
          </a:p>
        </p:txBody>
      </p:sp>
      <p:pic>
        <p:nvPicPr>
          <p:cNvPr id="307" name="Google Shape;307;p8"/>
          <p:cNvPicPr preferRelativeResize="0"/>
          <p:nvPr/>
        </p:nvPicPr>
        <p:blipFill rotWithShape="1">
          <a:blip r:embed="rId3">
            <a:alphaModFix/>
          </a:blip>
          <a:srcRect b="0" l="0" r="0" t="0"/>
          <a:stretch/>
        </p:blipFill>
        <p:spPr>
          <a:xfrm>
            <a:off x="4511750" y="438900"/>
            <a:ext cx="4319775" cy="43198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311" name="Shape 311"/>
        <p:cNvGrpSpPr/>
        <p:nvPr/>
      </p:nvGrpSpPr>
      <p:grpSpPr>
        <a:xfrm>
          <a:off x="0" y="0"/>
          <a:ext cx="0" cy="0"/>
          <a:chOff x="0" y="0"/>
          <a:chExt cx="0" cy="0"/>
        </a:xfrm>
      </p:grpSpPr>
      <p:cxnSp>
        <p:nvCxnSpPr>
          <p:cNvPr id="312" name="Google Shape;312;p9"/>
          <p:cNvCxnSpPr/>
          <p:nvPr/>
        </p:nvCxnSpPr>
        <p:spPr>
          <a:xfrm rot="10800000">
            <a:off x="9042772" y="3647100"/>
            <a:ext cx="0" cy="1381500"/>
          </a:xfrm>
          <a:prstGeom prst="straightConnector1">
            <a:avLst/>
          </a:prstGeom>
          <a:noFill/>
          <a:ln cap="flat" cmpd="sng" w="19050">
            <a:solidFill>
              <a:schemeClr val="lt1"/>
            </a:solidFill>
            <a:prstDash val="solid"/>
            <a:round/>
            <a:headEnd len="sm" w="sm" type="none"/>
            <a:tailEnd len="sm" w="sm" type="none"/>
          </a:ln>
        </p:spPr>
      </p:cxnSp>
      <p:cxnSp>
        <p:nvCxnSpPr>
          <p:cNvPr id="313" name="Google Shape;313;p9"/>
          <p:cNvCxnSpPr/>
          <p:nvPr/>
        </p:nvCxnSpPr>
        <p:spPr>
          <a:xfrm>
            <a:off x="4571486" y="5036375"/>
            <a:ext cx="4473000" cy="0"/>
          </a:xfrm>
          <a:prstGeom prst="straightConnector1">
            <a:avLst/>
          </a:prstGeom>
          <a:noFill/>
          <a:ln cap="flat" cmpd="sng" w="19050">
            <a:solidFill>
              <a:schemeClr val="lt1"/>
            </a:solidFill>
            <a:prstDash val="solid"/>
            <a:round/>
            <a:headEnd len="sm" w="sm" type="none"/>
            <a:tailEnd len="sm" w="sm" type="none"/>
          </a:ln>
        </p:spPr>
      </p:cxnSp>
      <p:cxnSp>
        <p:nvCxnSpPr>
          <p:cNvPr id="314" name="Google Shape;314;p9"/>
          <p:cNvCxnSpPr/>
          <p:nvPr/>
        </p:nvCxnSpPr>
        <p:spPr>
          <a:xfrm>
            <a:off x="4571486" y="101275"/>
            <a:ext cx="4473000" cy="0"/>
          </a:xfrm>
          <a:prstGeom prst="straightConnector1">
            <a:avLst/>
          </a:prstGeom>
          <a:noFill/>
          <a:ln cap="flat" cmpd="sng" w="19050">
            <a:solidFill>
              <a:schemeClr val="lt1"/>
            </a:solidFill>
            <a:prstDash val="solid"/>
            <a:round/>
            <a:headEnd len="sm" w="sm" type="none"/>
            <a:tailEnd len="sm" w="sm" type="none"/>
          </a:ln>
        </p:spPr>
      </p:cxnSp>
      <p:cxnSp>
        <p:nvCxnSpPr>
          <p:cNvPr id="315" name="Google Shape;315;p9"/>
          <p:cNvCxnSpPr/>
          <p:nvPr/>
        </p:nvCxnSpPr>
        <p:spPr>
          <a:xfrm rot="10800000">
            <a:off x="9042772" y="115475"/>
            <a:ext cx="0" cy="1381500"/>
          </a:xfrm>
          <a:prstGeom prst="straightConnector1">
            <a:avLst/>
          </a:prstGeom>
          <a:noFill/>
          <a:ln cap="flat" cmpd="sng" w="19050">
            <a:solidFill>
              <a:schemeClr val="lt1"/>
            </a:solidFill>
            <a:prstDash val="solid"/>
            <a:round/>
            <a:headEnd len="sm" w="sm" type="none"/>
            <a:tailEnd len="sm" w="sm" type="none"/>
          </a:ln>
        </p:spPr>
      </p:cxnSp>
      <p:sp>
        <p:nvSpPr>
          <p:cNvPr id="316" name="Google Shape;316;p9"/>
          <p:cNvSpPr txBox="1"/>
          <p:nvPr/>
        </p:nvSpPr>
        <p:spPr>
          <a:xfrm>
            <a:off x="342896" y="0"/>
            <a:ext cx="4635900" cy="742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chemeClr val="lt1"/>
                </a:solidFill>
                <a:latin typeface="Bebas Neue"/>
                <a:ea typeface="Bebas Neue"/>
                <a:cs typeface="Bebas Neue"/>
                <a:sym typeface="Bebas Neue"/>
              </a:rPr>
              <a:t>BRUSH FOOTED </a:t>
            </a:r>
            <a:endParaRPr b="0" i="0" sz="3600" u="none" cap="none" strike="noStrike">
              <a:solidFill>
                <a:schemeClr val="lt1"/>
              </a:solidFill>
              <a:latin typeface="Bebas Neue"/>
              <a:ea typeface="Bebas Neue"/>
              <a:cs typeface="Bebas Neue"/>
              <a:sym typeface="Bebas Neue"/>
            </a:endParaRPr>
          </a:p>
        </p:txBody>
      </p:sp>
      <p:graphicFrame>
        <p:nvGraphicFramePr>
          <p:cNvPr id="317" name="Google Shape;317;p9"/>
          <p:cNvGraphicFramePr/>
          <p:nvPr/>
        </p:nvGraphicFramePr>
        <p:xfrm>
          <a:off x="1240094" y="717225"/>
          <a:ext cx="3000000" cy="3000000"/>
        </p:xfrm>
        <a:graphic>
          <a:graphicData uri="http://schemas.openxmlformats.org/drawingml/2006/table">
            <a:tbl>
              <a:tblPr>
                <a:noFill/>
                <a:tableStyleId>{E9F9DB5B-84CC-4D99-BD56-42820ABA9826}</a:tableStyleId>
              </a:tblPr>
              <a:tblGrid>
                <a:gridCol w="1665950"/>
                <a:gridCol w="1665950"/>
                <a:gridCol w="1665950"/>
                <a:gridCol w="1665950"/>
              </a:tblGrid>
              <a:tr h="381000">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t>Name </a:t>
                      </a:r>
                      <a:endParaRPr b="1" sz="12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b="1" i="1" lang="en" sz="1200" u="none" cap="none" strike="noStrike"/>
                        <a:t>Scientific name</a:t>
                      </a:r>
                      <a:endParaRPr b="1" i="1" sz="12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t>Host plant</a:t>
                      </a:r>
                      <a:endParaRPr b="1" sz="12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t>common/ rare/ moderatory </a:t>
                      </a:r>
                      <a:endParaRPr b="1" sz="12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381000">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Great eggfly </a:t>
                      </a:r>
                      <a:endParaRPr sz="12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i="1" lang="en" sz="1200" u="none" cap="none" strike="noStrike"/>
                        <a:t>Hypolimnas misippus</a:t>
                      </a:r>
                      <a:endParaRPr i="1" sz="12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Chinese Violet</a:t>
                      </a:r>
                      <a:endParaRPr sz="12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Rare </a:t>
                      </a:r>
                      <a:endParaRPr sz="12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381000">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Blue tiger</a:t>
                      </a:r>
                      <a:endParaRPr sz="12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i="1" lang="en" sz="1200" u="none" cap="none" strike="noStrike"/>
                        <a:t>Tirumala limniace</a:t>
                      </a:r>
                      <a:endParaRPr i="1" sz="12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Chitrak </a:t>
                      </a:r>
                      <a:endParaRPr sz="12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Rare </a:t>
                      </a:r>
                      <a:endParaRPr sz="12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381000">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Common sailer </a:t>
                      </a:r>
                      <a:endParaRPr sz="12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i="1" lang="en" sz="1200" u="none" cap="none" strike="noStrike"/>
                        <a:t>Neptis hylas</a:t>
                      </a:r>
                      <a:endParaRPr i="1" sz="12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Red silk cotton tree</a:t>
                      </a:r>
                      <a:endParaRPr sz="12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Common </a:t>
                      </a:r>
                      <a:endParaRPr sz="12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381000">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Common evening brown</a:t>
                      </a:r>
                      <a:endParaRPr sz="12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i="1" lang="en" sz="1200" u="none" cap="none" strike="noStrike"/>
                        <a:t>Melanitis leda</a:t>
                      </a:r>
                      <a:endParaRPr i="1" sz="12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Fountain grass </a:t>
                      </a:r>
                      <a:endParaRPr sz="12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Moderatory</a:t>
                      </a:r>
                      <a:endParaRPr sz="12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381000">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Common crow </a:t>
                      </a:r>
                      <a:endParaRPr sz="12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i="1" lang="en" sz="1200" u="none" cap="none" strike="noStrike"/>
                        <a:t>Euploea core</a:t>
                      </a:r>
                      <a:endParaRPr i="1" sz="12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Karal fig </a:t>
                      </a:r>
                      <a:endParaRPr sz="12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Moderatory </a:t>
                      </a:r>
                      <a:endParaRPr sz="12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381000">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Common four ringed</a:t>
                      </a:r>
                      <a:endParaRPr sz="12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i="1" lang="en" sz="1200" u="none" cap="none" strike="noStrike"/>
                        <a:t>Ypthima huebneriKirby</a:t>
                      </a:r>
                      <a:endParaRPr i="1" sz="12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Indian goosegrass </a:t>
                      </a:r>
                      <a:endParaRPr sz="12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Common </a:t>
                      </a:r>
                      <a:endParaRPr sz="12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381000">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Common five ringed </a:t>
                      </a:r>
                      <a:endParaRPr sz="12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i="1" lang="en" sz="1200" u="none" cap="none" strike="noStrike"/>
                        <a:t>Ypthima avanta Moore</a:t>
                      </a:r>
                      <a:endParaRPr i="1" sz="12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solidFill>
                            <a:schemeClr val="dk1"/>
                          </a:solidFill>
                        </a:rPr>
                        <a:t>Grasses </a:t>
                      </a:r>
                      <a:endParaRPr sz="1200" u="none" cap="none" strike="noStrike">
                        <a:solidFill>
                          <a:schemeClr val="dk1"/>
                        </a:solidFill>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Moderatory </a:t>
                      </a:r>
                      <a:endParaRPr sz="1200" u="none" cap="none" strike="noStrike"/>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inimal Marketing by Slidesgo">
  <a:themeElements>
    <a:clrScheme name="Simple Light">
      <a:dk1>
        <a:srgbClr val="000000"/>
      </a:dk1>
      <a:lt1>
        <a:srgbClr val="FFFFFF"/>
      </a:lt1>
      <a:dk2>
        <a:srgbClr val="FFFFFF"/>
      </a:dk2>
      <a:lt2>
        <a:srgbClr val="FFFFFF"/>
      </a:lt2>
      <a:accent1>
        <a:srgbClr val="000000"/>
      </a:accent1>
      <a:accent2>
        <a:srgbClr val="000000"/>
      </a:accent2>
      <a:accent3>
        <a:srgbClr val="FFFFFF"/>
      </a:accent3>
      <a:accent4>
        <a:srgbClr val="000000"/>
      </a:accent4>
      <a:accent5>
        <a:srgbClr val="FFFFFF"/>
      </a:accent5>
      <a:accent6>
        <a:srgbClr val="46464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